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4" r:id="rId2"/>
    <p:sldMasterId id="2147483688" r:id="rId3"/>
  </p:sldMasterIdLst>
  <p:notesMasterIdLst>
    <p:notesMasterId r:id="rId10"/>
  </p:notesMasterIdLst>
  <p:sldIdLst>
    <p:sldId id="265" r:id="rId4"/>
    <p:sldId id="268" r:id="rId5"/>
    <p:sldId id="267" r:id="rId6"/>
    <p:sldId id="269" r:id="rId7"/>
    <p:sldId id="263" r:id="rId8"/>
    <p:sldId id="264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49"/>
    <p:restoredTop sz="94719"/>
  </p:normalViewPr>
  <p:slideViewPr>
    <p:cSldViewPr snapToGrid="0">
      <p:cViewPr>
        <p:scale>
          <a:sx n="30" d="100"/>
          <a:sy n="30" d="100"/>
        </p:scale>
        <p:origin x="3080" y="248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.xlsm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2.xlsm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Macro-Enabled_Worksheet5.xlsm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r>
              <a:rPr lang="en-US" sz="3200" b="1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Chart</a:t>
            </a:r>
            <a:r>
              <a:rPr lang="en-US" sz="3200" b="1" baseline="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 Title</a:t>
            </a:r>
            <a:endParaRPr lang="en-US" sz="3200" b="1" dirty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42224422052072491"/>
          <c:y val="2.9746033166308753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D-7E46-8B76-18F505DCFE5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DD-7E46-8B76-18F505DCFE5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DD-7E46-8B76-18F505DCF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487072"/>
        <c:axId val="-2141483648"/>
      </c:barChart>
      <c:catAx>
        <c:axId val="-21414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-2141483648"/>
        <c:crosses val="autoZero"/>
        <c:auto val="1"/>
        <c:lblAlgn val="ctr"/>
        <c:lblOffset val="100"/>
        <c:noMultiLvlLbl val="0"/>
      </c:catAx>
      <c:valAx>
        <c:axId val="-2141483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271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1487072"/>
        <c:crosses val="autoZero"/>
        <c:crossBetween val="between"/>
      </c:valAx>
      <c:spPr>
        <a:noFill/>
        <a:ln w="37084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1115070923256006E-2"/>
          <c:y val="0.93121241547064004"/>
          <c:w val="0.78915310512759096"/>
          <c:h val="6.0968015008725798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57-4D43-8B18-5A084239AAA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57-4D43-8B18-5A084239AAA7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57-4D43-8B18-5A084239AAA7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157-4D43-8B18-5A084239A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4733848212852901E-2"/>
          <c:y val="0.80265924102539998"/>
          <c:w val="0.97526604628966829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85-4E42-98F2-8D83ADFBC4B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85-4E42-98F2-8D83ADFBC4B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85-4E42-98F2-8D83ADFBC4B4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585-4E42-98F2-8D83ADFBC4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4733848212852901E-2"/>
          <c:y val="0.80265924102539998"/>
          <c:w val="0.97526604628966829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r>
              <a:rPr lang="en-US" sz="3200" b="1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Chart</a:t>
            </a:r>
            <a:r>
              <a:rPr lang="en-US" sz="3200" b="1" baseline="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 Title</a:t>
            </a:r>
            <a:endParaRPr lang="en-US" sz="3200" b="1" dirty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42224422052072491"/>
          <c:y val="2.9746033166308753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DF-D04D-9028-537FB3B899A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DF-D04D-9028-537FB3B899A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DF-D04D-9028-537FB3B89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487072"/>
        <c:axId val="-2141483648"/>
      </c:barChart>
      <c:catAx>
        <c:axId val="-21414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-2141483648"/>
        <c:crosses val="autoZero"/>
        <c:auto val="1"/>
        <c:lblAlgn val="ctr"/>
        <c:lblOffset val="100"/>
        <c:noMultiLvlLbl val="0"/>
      </c:catAx>
      <c:valAx>
        <c:axId val="-2141483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271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1487072"/>
        <c:crosses val="autoZero"/>
        <c:crossBetween val="between"/>
      </c:valAx>
      <c:spPr>
        <a:noFill/>
        <a:ln w="37084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1115070923256006E-2"/>
          <c:y val="0.93121241547064004"/>
          <c:w val="0.78915310512759096"/>
          <c:h val="6.0968015008725798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15-4442-B99A-A7F191B5A91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15-4442-B99A-A7F191B5A91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F15-4442-B99A-A7F191B5A910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F15-4442-B99A-A7F191B5A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4733848212852901E-2"/>
          <c:y val="0.80265924102539998"/>
          <c:w val="0.97526604628966829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56-0345-9FDF-AA76B5EA4AA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56-0345-9FDF-AA76B5EA4AA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56-0345-9FDF-AA76B5EA4AA0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356-0345-9FDF-AA76B5EA4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4733848212852901E-2"/>
          <c:y val="0.80265924102539998"/>
          <c:w val="0.97526604628966829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r>
              <a:rPr lang="en-US" sz="3200" b="1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Chart</a:t>
            </a:r>
            <a:r>
              <a:rPr lang="en-US" sz="3200" b="1" baseline="0" dirty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rPr>
              <a:t> Title</a:t>
            </a:r>
            <a:endParaRPr lang="en-US" sz="3200" b="1" dirty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9182091395914775"/>
          <c:y val="2.9746033166308753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945587198555094E-2"/>
          <c:y val="0.18243447742298799"/>
          <c:w val="0.89237340955380096"/>
          <c:h val="0.61769158787392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2A-7840-9928-8EFE661643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2A-7840-9928-8EFE661643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2A-7840-9928-8EFE661643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1487072"/>
        <c:axId val="-2141483648"/>
      </c:barChart>
      <c:catAx>
        <c:axId val="-214148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-2141483648"/>
        <c:crosses val="autoZero"/>
        <c:auto val="1"/>
        <c:lblAlgn val="ctr"/>
        <c:lblOffset val="100"/>
        <c:noMultiLvlLbl val="0"/>
      </c:catAx>
      <c:valAx>
        <c:axId val="-2141483648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271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1487072"/>
        <c:crosses val="autoZero"/>
        <c:crossBetween val="between"/>
      </c:valAx>
      <c:spPr>
        <a:noFill/>
        <a:ln w="37084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Arial" charset="0"/>
                <a:cs typeface="Arial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9.1115070923256006E-2"/>
          <c:y val="0.93121241547064004"/>
          <c:w val="0.78915310512759096"/>
          <c:h val="6.0968015008725798E-2"/>
        </c:manualLayout>
      </c:layout>
      <c:overlay val="0"/>
      <c:spPr>
        <a:noFill/>
        <a:ln w="37084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tx1"/>
                </a:solidFill>
                <a:latin typeface="Helvetica" pitchFamily="2" charset="0"/>
              </a:rPr>
              <a:t>Chart Title</a:t>
            </a:r>
          </a:p>
        </c:rich>
      </c:tx>
      <c:layout>
        <c:manualLayout>
          <c:xMode val="edge"/>
          <c:yMode val="edge"/>
          <c:x val="0.20135749215353005"/>
          <c:y val="8.1636397912010134E-2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212564218046977"/>
          <c:y val="0.25048001773447337"/>
          <c:w val="0.6501774945495945"/>
          <c:h val="0.4428632708757531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Category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AB-AA4C-87B7-DF9FEB58FCC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AB-AA4C-87B7-DF9FEB58FCC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1AB-AA4C-87B7-DF9FEB58FCC5}"/>
              </c:ext>
            </c:extLst>
          </c:dPt>
          <c:cat>
            <c:strRef>
              <c:f>Sheet1!$A$2:$A$4</c:f>
              <c:strCache>
                <c:ptCount val="3"/>
                <c:pt idx="0">
                  <c:v>Series 1</c:v>
                </c:pt>
                <c:pt idx="1">
                  <c:v>Series 2</c:v>
                </c:pt>
                <c:pt idx="2">
                  <c:v>Series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AB-AA4C-87B7-DF9FEB58F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232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2.4733848212852901E-2"/>
          <c:y val="0.80265924102539998"/>
          <c:w val="0.97526604628966829"/>
          <c:h val="0.19734087926509186"/>
        </c:manualLayout>
      </c:layout>
      <c:overlay val="0"/>
      <c:spPr>
        <a:noFill/>
        <a:ln w="2232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38AF8-BD41-E24A-A15C-EB06EBE2C74A}" type="datetimeFigureOut">
              <a:rPr lang="en-US" smtClean="0"/>
              <a:t>4/2/24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1CA9C-ACD7-6748-9DED-7571AD785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7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1FAC-E670-E413-47F0-708DB9BDE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My Academic Research Poster Title</a:t>
            </a:r>
          </a:p>
        </p:txBody>
      </p:sp>
      <p:sp>
        <p:nvSpPr>
          <p:cNvPr id="5" name="Text Placeholder 94">
            <a:extLst>
              <a:ext uri="{FF2B5EF4-FFF2-40B4-BE49-F238E27FC236}">
                <a16:creationId xmlns:a16="http://schemas.microsoft.com/office/drawing/2014/main" id="{A230FCE6-D59E-30F1-9953-8A7B41D929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86400" y="3757042"/>
            <a:ext cx="35356793" cy="782249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sp>
        <p:nvSpPr>
          <p:cNvPr id="6" name="Text Placeholder 94">
            <a:extLst>
              <a:ext uri="{FF2B5EF4-FFF2-40B4-BE49-F238E27FC236}">
                <a16:creationId xmlns:a16="http://schemas.microsoft.com/office/drawing/2014/main" id="{A49F0313-3A29-C6BE-160A-5318A74A30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86400" y="2688717"/>
            <a:ext cx="35356793" cy="1028700"/>
          </a:xfrm>
        </p:spPr>
        <p:txBody>
          <a:bodyPr>
            <a:noAutofit/>
          </a:bodyPr>
          <a:lstStyle>
            <a:lvl1pPr marL="0" indent="0">
              <a:buNone/>
              <a:defRPr sz="5400" i="1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for Academic Research (48” x 36”)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47BB9F62-1DCF-CEF4-C89B-AF5DCA10B359}"/>
              </a:ext>
            </a:extLst>
          </p:cNvPr>
          <p:cNvSpPr txBox="1">
            <a:spLocks/>
          </p:cNvSpPr>
          <p:nvPr userDrawn="1"/>
        </p:nvSpPr>
        <p:spPr>
          <a:xfrm>
            <a:off x="6172200" y="31589668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9" name="Text Placeholder 90">
            <a:extLst>
              <a:ext uri="{FF2B5EF4-FFF2-40B4-BE49-F238E27FC236}">
                <a16:creationId xmlns:a16="http://schemas.microsoft.com/office/drawing/2014/main" id="{D9EBC205-233A-215C-2CE7-692878312903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30848917"/>
            <a:ext cx="12007099" cy="64008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10" name="Picture 9" descr="Rollins Established 1885 Logo Wordmark&#10;">
            <a:extLst>
              <a:ext uri="{FF2B5EF4-FFF2-40B4-BE49-F238E27FC236}">
                <a16:creationId xmlns:a16="http://schemas.microsoft.com/office/drawing/2014/main" id="{B1B0AB03-B891-64B0-42E6-855BA6DC6A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134" b="16996"/>
          <a:stretch/>
        </p:blipFill>
        <p:spPr>
          <a:xfrm>
            <a:off x="941916" y="30565774"/>
            <a:ext cx="4535613" cy="235262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0044730-DF34-4E29-FD68-54F9B2808C1B}"/>
              </a:ext>
            </a:extLst>
          </p:cNvPr>
          <p:cNvCxnSpPr>
            <a:cxnSpLocks/>
          </p:cNvCxnSpPr>
          <p:nvPr userDrawn="1"/>
        </p:nvCxnSpPr>
        <p:spPr>
          <a:xfrm>
            <a:off x="5726430" y="31006654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D4A8D5F8-93FF-3DD7-2FC0-6FD5CE5EB25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59393"/>
            <a:ext cx="13103352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4F038A-E36F-0686-5178-3502DC75DDA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20" y="7005702"/>
            <a:ext cx="13105779" cy="3657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A49B946-44B1-A965-DBE8-28C891DAC6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20" y="11292457"/>
            <a:ext cx="13105779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EE495A-948F-C253-0C5C-827F3C2D76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2023977"/>
            <a:ext cx="13105779" cy="3614547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DB0BFB91-A6F6-4273-2463-740DB8BCB73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37240" y="6259393"/>
            <a:ext cx="131064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A05BA6C-E2BD-96FD-9AD9-EFC16C3B003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537239" y="6990913"/>
            <a:ext cx="13107244" cy="4530144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9819EA2B-CF4E-3F87-8159-D2AEED5098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537239" y="25309713"/>
            <a:ext cx="13107244" cy="3721015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tx2">
                  <a:lumMod val="60000"/>
                  <a:lumOff val="40000"/>
                </a:schemeClr>
              </a:buClr>
              <a:buFont typeface="+mj-lt"/>
              <a:buAutoNum type="arabicPeriod"/>
              <a:defRPr sz="240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D1038ED7-33A1-DEDF-1CDA-8945A0AA235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92399" y="6259393"/>
            <a:ext cx="13106400" cy="68580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410E8AA0-C4F0-3468-3721-170ADA6B41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392399" y="6945194"/>
            <a:ext cx="13106400" cy="869333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porta sem.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Sed id </a:t>
            </a:r>
            <a:r>
              <a:rPr lang="en-US" dirty="0" err="1"/>
              <a:t>aliquam</a:t>
            </a:r>
            <a:r>
              <a:rPr lang="en-US" dirty="0"/>
              <a:t> lorem.</a:t>
            </a:r>
          </a:p>
        </p:txBody>
      </p:sp>
      <p:sp>
        <p:nvSpPr>
          <p:cNvPr id="21" name="Content Placeholder 63">
            <a:extLst>
              <a:ext uri="{FF2B5EF4-FFF2-40B4-BE49-F238E27FC236}">
                <a16:creationId xmlns:a16="http://schemas.microsoft.com/office/drawing/2014/main" id="{FD005919-F373-823F-A067-F6DD260C6CAF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208835" y="24578194"/>
            <a:ext cx="6416657" cy="458316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44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2A080D10-7AB0-92A6-24D8-1A1858F5194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12617" y="28641674"/>
            <a:ext cx="6611859" cy="4815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5984DF6-E4F0-D647-7700-F9DE484B7B03}"/>
              </a:ext>
            </a:extLst>
          </p:cNvPr>
          <p:cNvCxnSpPr>
            <a:cxnSpLocks/>
          </p:cNvCxnSpPr>
          <p:nvPr userDrawn="1"/>
        </p:nvCxnSpPr>
        <p:spPr>
          <a:xfrm>
            <a:off x="14911071" y="6259393"/>
            <a:ext cx="0" cy="2286386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7F2C5D-B804-D199-DA82-79205B5F0DFE}"/>
              </a:ext>
            </a:extLst>
          </p:cNvPr>
          <p:cNvCxnSpPr>
            <a:cxnSpLocks/>
          </p:cNvCxnSpPr>
          <p:nvPr userDrawn="1"/>
        </p:nvCxnSpPr>
        <p:spPr>
          <a:xfrm>
            <a:off x="28931871" y="6259393"/>
            <a:ext cx="0" cy="2286386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4236D9FB-DAF6-174B-7648-B4C9ECADAC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720" y="19705825"/>
            <a:ext cx="13106400" cy="6858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43436E68-BAAC-E174-9C05-17480E291B4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88720" y="20391625"/>
            <a:ext cx="13106400" cy="3850386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50EB4D3E-8637-F12E-F08F-E29023DB1D6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720" y="16093057"/>
            <a:ext cx="13078883" cy="6858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accent1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D94DD7DE-6F77-1F5E-09F2-020584434F2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720" y="16778857"/>
            <a:ext cx="13078883" cy="2555748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C029DA4D-8209-9A9D-43D8-D3B9E07D004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537238" y="24578193"/>
            <a:ext cx="13107244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36A86999-25F0-219B-AA40-5909021BBAE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9537240" y="18146593"/>
            <a:ext cx="131064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ACFFE936-8301-696C-60B9-DD4B2F0EDB9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9537239" y="18878113"/>
            <a:ext cx="13107244" cy="4530144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D5982993-CD62-FFD7-D18D-74E251D161C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537240" y="12256276"/>
            <a:ext cx="131064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9259F3E1-2660-9C6F-C18C-0F413B6B601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537239" y="12987796"/>
            <a:ext cx="13107244" cy="4530144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pic>
        <p:nvPicPr>
          <p:cNvPr id="34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CBC4F264-ED55-0427-C91B-9B35D87316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4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1FAC-E670-E413-47F0-708DB9BDE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My Academic Research Poster Title</a:t>
            </a:r>
          </a:p>
        </p:txBody>
      </p:sp>
      <p:sp>
        <p:nvSpPr>
          <p:cNvPr id="5" name="Text Placeholder 94">
            <a:extLst>
              <a:ext uri="{FF2B5EF4-FFF2-40B4-BE49-F238E27FC236}">
                <a16:creationId xmlns:a16="http://schemas.microsoft.com/office/drawing/2014/main" id="{A230FCE6-D59E-30F1-9953-8A7B41D929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86400" y="3757042"/>
            <a:ext cx="35356793" cy="782249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chemeClr val="bg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sp>
        <p:nvSpPr>
          <p:cNvPr id="6" name="Text Placeholder 94">
            <a:extLst>
              <a:ext uri="{FF2B5EF4-FFF2-40B4-BE49-F238E27FC236}">
                <a16:creationId xmlns:a16="http://schemas.microsoft.com/office/drawing/2014/main" id="{A49F0313-3A29-C6BE-160A-5318A74A30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86400" y="2688717"/>
            <a:ext cx="35356793" cy="1028700"/>
          </a:xfrm>
        </p:spPr>
        <p:txBody>
          <a:bodyPr>
            <a:noAutofit/>
          </a:bodyPr>
          <a:lstStyle>
            <a:lvl1pPr marL="0" indent="0">
              <a:buNone/>
              <a:defRPr sz="5400" i="1">
                <a:solidFill>
                  <a:schemeClr val="accent3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for Academic Research (48” x 36”)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B1DFAAF-1C6B-97DF-1A35-69EE18FB1C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63640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C456FE75-F1C5-0295-3296-37CDB467F9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20" y="6995160"/>
            <a:ext cx="9601198" cy="5077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57B02B3F-A469-B18B-8684-FBC07ACE20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95760" y="6263640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A3CB5CF-57B7-BB45-D535-2A3536B713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95760" y="6995160"/>
            <a:ext cx="9601200" cy="9477673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F1B4C628-2216-F0D5-A345-07E6B3DBFF7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20" y="12796183"/>
            <a:ext cx="9601196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96264DAD-32B0-A0AF-35BA-DFC2B1E4B24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3561992"/>
            <a:ext cx="9601196" cy="541178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2FF3EC4B-B232-B75E-D954-ED11CFBB27B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01280" y="6263640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3AC3EBCB-682E-685E-3D2E-B3B24D0BB89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01280" y="6995160"/>
            <a:ext cx="9601200" cy="8163223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2BF5155C-04E4-3408-580B-093B4AC226C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402800" y="6263640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941ABB6E-99C0-475C-DA88-835C6A88BF2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402800" y="6995160"/>
            <a:ext cx="9601200" cy="8849023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B8B946B-7D22-030B-349E-A50DB2136F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95760" y="20417071"/>
            <a:ext cx="9601195" cy="6858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7EBF62A3-9728-6352-A27D-7C286F934A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95760" y="21135677"/>
            <a:ext cx="9601197" cy="7932848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2" name="Content Placeholder 63">
            <a:extLst>
              <a:ext uri="{FF2B5EF4-FFF2-40B4-BE49-F238E27FC236}">
                <a16:creationId xmlns:a16="http://schemas.microsoft.com/office/drawing/2014/main" id="{6CAB888D-7EE6-D03C-FA82-9E8396DB047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188720" y="20172174"/>
            <a:ext cx="9601196" cy="79629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43FA08B6-E4B0-352B-20C4-03882BBF8BE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19201" y="28439874"/>
            <a:ext cx="9753600" cy="62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DD0551E-B0CB-E95F-6DC0-EB61B5D208F6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795760" y="16873771"/>
            <a:ext cx="9601197" cy="6858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983DCA23-92B7-523A-B9BA-42D4F920BD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795760" y="17593070"/>
            <a:ext cx="9601197" cy="25573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BBF3BD76-247D-E6FF-E442-E6DA26F5F4B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01278" y="24008028"/>
            <a:ext cx="9601200" cy="5097780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accent1">
                  <a:lumMod val="60000"/>
                  <a:lumOff val="40000"/>
                </a:schemeClr>
              </a:buClr>
              <a:buFont typeface="+mj-lt"/>
              <a:buAutoNum type="arabicPeriod"/>
              <a:defRPr sz="240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CB3175C2-C7FA-B734-3F6D-41BA0C5C73F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101277" y="23257458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541E661B-398B-7E22-1908-0AF17700FE9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101280" y="16472833"/>
            <a:ext cx="9601200" cy="731520"/>
          </a:xfrm>
        </p:spPr>
        <p:txBody>
          <a:bodyPr>
            <a:noAutofit/>
          </a:bodyPr>
          <a:lstStyle>
            <a:lvl1pPr marL="0" indent="0"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937AC338-2B4F-C43F-FAB3-67F8D52DE3C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101280" y="17204353"/>
            <a:ext cx="9601200" cy="50977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tx2">
                  <a:lumMod val="60000"/>
                  <a:lumOff val="40000"/>
                </a:schemeClr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BCAE18A-524B-33FA-5B27-C1C3869E1D5F}"/>
              </a:ext>
            </a:extLst>
          </p:cNvPr>
          <p:cNvCxnSpPr/>
          <p:nvPr userDrawn="1"/>
        </p:nvCxnSpPr>
        <p:spPr>
          <a:xfrm>
            <a:off x="11278871" y="6263640"/>
            <a:ext cx="0" cy="2286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45FCF35-F9BA-02FE-BCF4-35AD476E0369}"/>
              </a:ext>
            </a:extLst>
          </p:cNvPr>
          <p:cNvCxnSpPr/>
          <p:nvPr userDrawn="1"/>
        </p:nvCxnSpPr>
        <p:spPr>
          <a:xfrm>
            <a:off x="21946871" y="6263640"/>
            <a:ext cx="0" cy="2286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6F17A23-3F3A-4440-C979-C154607A52C9}"/>
              </a:ext>
            </a:extLst>
          </p:cNvPr>
          <p:cNvCxnSpPr/>
          <p:nvPr userDrawn="1"/>
        </p:nvCxnSpPr>
        <p:spPr>
          <a:xfrm>
            <a:off x="32580400" y="6263640"/>
            <a:ext cx="0" cy="2286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3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B14EDBA0-DF45-2DEF-0F50-A524597E1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C5F622D5-E782-8E7D-7A21-7AADABA6A726}"/>
              </a:ext>
            </a:extLst>
          </p:cNvPr>
          <p:cNvSpPr txBox="1">
            <a:spLocks/>
          </p:cNvSpPr>
          <p:nvPr userDrawn="1"/>
        </p:nvSpPr>
        <p:spPr>
          <a:xfrm>
            <a:off x="6172200" y="31589668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34" name="Text Placeholder 90">
            <a:extLst>
              <a:ext uri="{FF2B5EF4-FFF2-40B4-BE49-F238E27FC236}">
                <a16:creationId xmlns:a16="http://schemas.microsoft.com/office/drawing/2014/main" id="{1D14CFB7-1F93-1C29-5EEB-A42E2B31DD9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30848917"/>
            <a:ext cx="12007099" cy="64008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35" name="Picture 34" descr="Rollins Established 1885 Logo Wordmark&#10;">
            <a:extLst>
              <a:ext uri="{FF2B5EF4-FFF2-40B4-BE49-F238E27FC236}">
                <a16:creationId xmlns:a16="http://schemas.microsoft.com/office/drawing/2014/main" id="{5F0F8105-2582-A40B-E4CA-1017DC5D12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134" b="16996"/>
          <a:stretch/>
        </p:blipFill>
        <p:spPr>
          <a:xfrm>
            <a:off x="941916" y="30565774"/>
            <a:ext cx="4535613" cy="235262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A103566-7EB2-ADBA-4FD4-8889E8EE2B5B}"/>
              </a:ext>
            </a:extLst>
          </p:cNvPr>
          <p:cNvCxnSpPr>
            <a:cxnSpLocks/>
          </p:cNvCxnSpPr>
          <p:nvPr userDrawn="1"/>
        </p:nvCxnSpPr>
        <p:spPr>
          <a:xfrm>
            <a:off x="5726430" y="31006654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75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05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1FAC-E670-E413-47F0-708DB9BDE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My Academic Research Poster Title</a:t>
            </a:r>
          </a:p>
        </p:txBody>
      </p:sp>
      <p:sp>
        <p:nvSpPr>
          <p:cNvPr id="5" name="Text Placeholder 94">
            <a:extLst>
              <a:ext uri="{FF2B5EF4-FFF2-40B4-BE49-F238E27FC236}">
                <a16:creationId xmlns:a16="http://schemas.microsoft.com/office/drawing/2014/main" id="{A230FCE6-D59E-30F1-9953-8A7B41D929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86400" y="3757042"/>
            <a:ext cx="35356793" cy="782249"/>
          </a:xfrm>
          <a:ln>
            <a:noFill/>
          </a:ln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400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sp>
        <p:nvSpPr>
          <p:cNvPr id="6" name="Text Placeholder 94">
            <a:extLst>
              <a:ext uri="{FF2B5EF4-FFF2-40B4-BE49-F238E27FC236}">
                <a16:creationId xmlns:a16="http://schemas.microsoft.com/office/drawing/2014/main" id="{A49F0313-3A29-C6BE-160A-5318A74A30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86400" y="2688717"/>
            <a:ext cx="35356793" cy="102870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400" i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for Academic Research (48” x 36”)</a:t>
            </a:r>
          </a:p>
        </p:txBody>
      </p:sp>
      <p:pic>
        <p:nvPicPr>
          <p:cNvPr id="34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CBC4F264-ED55-0427-C91B-9B35D8731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55E17F88-9B58-61CC-01E7-4372D0BD9577}"/>
              </a:ext>
            </a:extLst>
          </p:cNvPr>
          <p:cNvSpPr txBox="1">
            <a:spLocks/>
          </p:cNvSpPr>
          <p:nvPr userDrawn="1"/>
        </p:nvSpPr>
        <p:spPr>
          <a:xfrm>
            <a:off x="6172200" y="31589668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4" name="Text Placeholder 90">
            <a:extLst>
              <a:ext uri="{FF2B5EF4-FFF2-40B4-BE49-F238E27FC236}">
                <a16:creationId xmlns:a16="http://schemas.microsoft.com/office/drawing/2014/main" id="{9D082E51-B91C-D4EF-4CB2-AC3335E2048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30848917"/>
            <a:ext cx="12007099" cy="64008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7" name="Picture 6" descr="Rollins Established 1885 Logo Wordmark&#10;">
            <a:extLst>
              <a:ext uri="{FF2B5EF4-FFF2-40B4-BE49-F238E27FC236}">
                <a16:creationId xmlns:a16="http://schemas.microsoft.com/office/drawing/2014/main" id="{E4ABE5A6-8303-0BF8-A5D5-FA26783012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134" b="16996"/>
          <a:stretch/>
        </p:blipFill>
        <p:spPr>
          <a:xfrm>
            <a:off x="941916" y="30565774"/>
            <a:ext cx="4535613" cy="235262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6BCBCED-B200-254A-E79B-3CB294FAC141}"/>
              </a:ext>
            </a:extLst>
          </p:cNvPr>
          <p:cNvCxnSpPr>
            <a:cxnSpLocks/>
          </p:cNvCxnSpPr>
          <p:nvPr userDrawn="1"/>
        </p:nvCxnSpPr>
        <p:spPr>
          <a:xfrm>
            <a:off x="5726430" y="31006654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4BF1D1C3-C3DF-937C-542D-4DEA6D731B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59393"/>
            <a:ext cx="13103352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D2BB134-1AF2-A0AE-ED39-0ECE27546A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20" y="7005702"/>
            <a:ext cx="13105779" cy="36576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3B9E34CC-D3A8-3635-AB5F-34C5F586594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20" y="11292457"/>
            <a:ext cx="13105779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4717F2F6-AA4A-BEA4-9FA4-A1F95A20AF5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2023977"/>
            <a:ext cx="13105779" cy="3614547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1D383760-85BA-CAE3-78B6-F5BF69052A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537240" y="6259393"/>
            <a:ext cx="13106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3ED39C67-1968-977C-D48D-4A134674BF8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537239" y="6990913"/>
            <a:ext cx="13107244" cy="4530144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35427BAD-9C8D-83F7-AF43-9A8FE0BD479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537239" y="25309713"/>
            <a:ext cx="13107244" cy="3721015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accent1"/>
              </a:buClr>
              <a:buFont typeface="+mj-lt"/>
              <a:buAutoNum type="arabicPeriod"/>
              <a:defRPr sz="2400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F53C03C4-6F65-7167-D7A0-13A89F6CC7C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5392399" y="6259393"/>
            <a:ext cx="13106400" cy="68580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E19EBA23-A8CA-4650-5683-A112C96ADE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5392399" y="6945194"/>
            <a:ext cx="13106400" cy="8693330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,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a, porta sem.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dolor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. Sed id </a:t>
            </a:r>
            <a:r>
              <a:rPr lang="en-US" dirty="0" err="1"/>
              <a:t>aliquam</a:t>
            </a:r>
            <a:r>
              <a:rPr lang="en-US" dirty="0"/>
              <a:t> lorem.</a:t>
            </a:r>
          </a:p>
        </p:txBody>
      </p:sp>
      <p:sp>
        <p:nvSpPr>
          <p:cNvPr id="41" name="Content Placeholder 63">
            <a:extLst>
              <a:ext uri="{FF2B5EF4-FFF2-40B4-BE49-F238E27FC236}">
                <a16:creationId xmlns:a16="http://schemas.microsoft.com/office/drawing/2014/main" id="{F7849D31-E80B-30C0-E26C-71EA1CD8B236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208835" y="24578194"/>
            <a:ext cx="6416657" cy="4583164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4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75162D34-909D-BD73-235F-09AE06FD2ED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012617" y="28641674"/>
            <a:ext cx="6611859" cy="4815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400" i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CEB525B-71C4-0A26-F158-E3922AA30F39}"/>
              </a:ext>
            </a:extLst>
          </p:cNvPr>
          <p:cNvCxnSpPr>
            <a:cxnSpLocks/>
          </p:cNvCxnSpPr>
          <p:nvPr userDrawn="1"/>
        </p:nvCxnSpPr>
        <p:spPr>
          <a:xfrm>
            <a:off x="14911071" y="6259393"/>
            <a:ext cx="0" cy="2286386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1AED9C0-6CE4-53AA-4A3D-5ED6E240832D}"/>
              </a:ext>
            </a:extLst>
          </p:cNvPr>
          <p:cNvCxnSpPr>
            <a:cxnSpLocks/>
          </p:cNvCxnSpPr>
          <p:nvPr userDrawn="1"/>
        </p:nvCxnSpPr>
        <p:spPr>
          <a:xfrm>
            <a:off x="28931871" y="6259393"/>
            <a:ext cx="0" cy="2286386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574C18DE-C40C-9EF9-8968-2CB2A1FA515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88720" y="19705825"/>
            <a:ext cx="13106400" cy="685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A5B7EF1C-26CE-92C8-1B72-7EA441F5D8B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88720" y="20391625"/>
            <a:ext cx="13106400" cy="3850386"/>
          </a:xfrm>
        </p:spPr>
        <p:txBody>
          <a:bodyPr/>
          <a:lstStyle>
            <a:lvl1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423D3D9D-2A85-E005-027E-25E42C8010C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88720" y="16093057"/>
            <a:ext cx="13078883" cy="685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B4B1507E-57B9-4007-2E4E-D8BAC320C98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88720" y="16778857"/>
            <a:ext cx="13078883" cy="2555748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ABFCFB9F-2FC3-BA9B-EDEB-6B56D8C2143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9537238" y="24578193"/>
            <a:ext cx="13107244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55BC9321-D42A-383B-A632-89D643AE5A0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9537240" y="18146593"/>
            <a:ext cx="13106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51" name="Text Placeholder 12">
            <a:extLst>
              <a:ext uri="{FF2B5EF4-FFF2-40B4-BE49-F238E27FC236}">
                <a16:creationId xmlns:a16="http://schemas.microsoft.com/office/drawing/2014/main" id="{84C9F576-DBCB-B107-2702-6DC4D149ACD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9537239" y="18878113"/>
            <a:ext cx="13107244" cy="4530144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FBEAADD3-457F-3F50-DF52-B15F025D9483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9537240" y="12256276"/>
            <a:ext cx="131064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53" name="Text Placeholder 12">
            <a:extLst>
              <a:ext uri="{FF2B5EF4-FFF2-40B4-BE49-F238E27FC236}">
                <a16:creationId xmlns:a16="http://schemas.microsoft.com/office/drawing/2014/main" id="{CBEC35EA-E4C0-728C-9E1A-92ED4F90EC4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9537239" y="12987796"/>
            <a:ext cx="13107244" cy="4530144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770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1FAC-E670-E413-47F0-708DB9BDE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 dirty="0"/>
              <a:t>My Academic Research Poster Title</a:t>
            </a:r>
          </a:p>
        </p:txBody>
      </p:sp>
      <p:sp>
        <p:nvSpPr>
          <p:cNvPr id="5" name="Text Placeholder 94">
            <a:extLst>
              <a:ext uri="{FF2B5EF4-FFF2-40B4-BE49-F238E27FC236}">
                <a16:creationId xmlns:a16="http://schemas.microsoft.com/office/drawing/2014/main" id="{A230FCE6-D59E-30F1-9953-8A7B41D929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486400" y="3757042"/>
            <a:ext cx="35356793" cy="782249"/>
          </a:xfrm>
          <a:ln>
            <a:noFill/>
          </a:ln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4000">
                <a:solidFill>
                  <a:schemeClr val="bg2">
                    <a:lumMod val="5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Names of Researchers and/or Research Team</a:t>
            </a:r>
          </a:p>
        </p:txBody>
      </p:sp>
      <p:sp>
        <p:nvSpPr>
          <p:cNvPr id="6" name="Text Placeholder 94">
            <a:extLst>
              <a:ext uri="{FF2B5EF4-FFF2-40B4-BE49-F238E27FC236}">
                <a16:creationId xmlns:a16="http://schemas.microsoft.com/office/drawing/2014/main" id="{A49F0313-3A29-C6BE-160A-5318A74A30A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486400" y="2688717"/>
            <a:ext cx="35356793" cy="102870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400" i="1">
                <a:solidFill>
                  <a:schemeClr val="tx2">
                    <a:lumMod val="60000"/>
                    <a:lumOff val="40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Subtitle for Academic Research (48” x 36”)</a:t>
            </a:r>
          </a:p>
        </p:txBody>
      </p:sp>
      <p:pic>
        <p:nvPicPr>
          <p:cNvPr id="33" name="Content Placeholder 125" descr="Rollins yellow and blue block letter &quot;R&quot; logo">
            <a:extLst>
              <a:ext uri="{FF2B5EF4-FFF2-40B4-BE49-F238E27FC236}">
                <a16:creationId xmlns:a16="http://schemas.microsoft.com/office/drawing/2014/main" id="{B14EDBA0-DF45-2DEF-0F50-A524597E18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1917" y="840105"/>
            <a:ext cx="3840480" cy="3840480"/>
          </a:xfrm>
          <a:prstGeom prst="rect">
            <a:avLst/>
          </a:prstGeom>
        </p:spPr>
      </p:pic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A617B1-FFC5-335E-36DB-35FF85EFD0CF}"/>
              </a:ext>
            </a:extLst>
          </p:cNvPr>
          <p:cNvSpPr txBox="1">
            <a:spLocks/>
          </p:cNvSpPr>
          <p:nvPr userDrawn="1"/>
        </p:nvSpPr>
        <p:spPr>
          <a:xfrm>
            <a:off x="6172200" y="31589668"/>
            <a:ext cx="12007095" cy="62799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2926080" rtl="0" eaLnBrk="1" latinLnBrk="0" hangingPunct="1">
              <a:lnSpc>
                <a:spcPct val="100000"/>
              </a:lnSpc>
              <a:spcBef>
                <a:spcPts val="3200"/>
              </a:spcBef>
              <a:buFont typeface="Arial" panose="020B0604020202020204" pitchFamily="34" charset="0"/>
              <a:buNone/>
              <a:defRPr sz="2200" b="1" kern="120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lvl1pPr>
            <a:lvl2pPr marL="146304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92608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8912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52160" indent="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04672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50976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435840" indent="-731520" algn="l" defTabSz="292608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Char char="•"/>
              <a:defRPr sz="57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267" dirty="0" err="1">
                <a:latin typeface="Helvetica" pitchFamily="2" charset="0"/>
              </a:rPr>
              <a:t>rollins.edu</a:t>
            </a:r>
            <a:endParaRPr lang="en-US" sz="4267" dirty="0">
              <a:latin typeface="Helvetica" pitchFamily="2" charset="0"/>
            </a:endParaRPr>
          </a:p>
        </p:txBody>
      </p:sp>
      <p:sp>
        <p:nvSpPr>
          <p:cNvPr id="34" name="Text Placeholder 90">
            <a:extLst>
              <a:ext uri="{FF2B5EF4-FFF2-40B4-BE49-F238E27FC236}">
                <a16:creationId xmlns:a16="http://schemas.microsoft.com/office/drawing/2014/main" id="{083B283F-7501-4B32-7AB2-DEBFA70853F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2200" y="30848917"/>
            <a:ext cx="12007099" cy="64008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Academic Department or Office</a:t>
            </a:r>
          </a:p>
        </p:txBody>
      </p:sp>
      <p:pic>
        <p:nvPicPr>
          <p:cNvPr id="35" name="Picture 34" descr="Rollins Established 1885 Logo Wordmark&#10;">
            <a:extLst>
              <a:ext uri="{FF2B5EF4-FFF2-40B4-BE49-F238E27FC236}">
                <a16:creationId xmlns:a16="http://schemas.microsoft.com/office/drawing/2014/main" id="{94D74F8E-74F4-C87C-912F-9934B2A5E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1134" b="16996"/>
          <a:stretch/>
        </p:blipFill>
        <p:spPr>
          <a:xfrm>
            <a:off x="941916" y="30565774"/>
            <a:ext cx="4535613" cy="2352626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AF11F68-0F28-3D16-E139-C4B63F0930A5}"/>
              </a:ext>
            </a:extLst>
          </p:cNvPr>
          <p:cNvCxnSpPr>
            <a:cxnSpLocks/>
          </p:cNvCxnSpPr>
          <p:nvPr userDrawn="1"/>
        </p:nvCxnSpPr>
        <p:spPr>
          <a:xfrm>
            <a:off x="5726430" y="31006654"/>
            <a:ext cx="0" cy="104286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E2B704E-5ED8-C5C3-AF0C-3D4C7E5EBD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8720" y="6263640"/>
            <a:ext cx="96012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9CF46CF-94D8-A44F-1495-26F753D202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8720" y="6995160"/>
            <a:ext cx="9601198" cy="507712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dolor ac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Nam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Maecenas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lorem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at vitae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semper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, vitae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6797C8DF-C3E9-6F83-B2EE-2A4523D5D3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95760" y="6263640"/>
            <a:ext cx="96012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5F2190C-41B1-2FA7-11A2-BF9B9F6E32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795760" y="6995160"/>
            <a:ext cx="9601200" cy="9477673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2172E649-AD09-3918-49F1-0A159569971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8720" y="12796183"/>
            <a:ext cx="9601196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F0395B36-2CD0-F607-E03C-B39FB6E3FE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88720" y="13561992"/>
            <a:ext cx="9601196" cy="5411781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 </a:t>
            </a:r>
            <a:r>
              <a:rPr lang="en-US" dirty="0" err="1"/>
              <a:t>Phasellus</a:t>
            </a:r>
            <a:r>
              <a:rPr lang="en-US" dirty="0"/>
              <a:t> fermentum ligula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Maecenas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maximus </a:t>
            </a:r>
            <a:r>
              <a:rPr lang="en-US" dirty="0" err="1"/>
              <a:t>quis</a:t>
            </a:r>
            <a:r>
              <a:rPr lang="en-US" dirty="0"/>
              <a:t>. Donec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nisi.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2E66F5BD-BB9D-1BC7-4416-EC9E15CB18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101280" y="6263640"/>
            <a:ext cx="96012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15EAC665-C0E7-7853-4D88-82C0594B90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3101280" y="6995160"/>
            <a:ext cx="9601200" cy="8163223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auctor. In sed </a:t>
            </a:r>
            <a:r>
              <a:rPr lang="en-US" dirty="0" err="1"/>
              <a:t>ultricies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D69F9AA1-A948-7016-C4C9-4BFD1B667C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402800" y="6263640"/>
            <a:ext cx="96012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E3482B55-7C1B-36C3-F2FB-6D66090947B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402800" y="6995160"/>
            <a:ext cx="9601200" cy="8849023"/>
          </a:xfrm>
        </p:spPr>
        <p:txBody>
          <a:bodyPr/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,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nisi et,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. In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porta. 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8F0B5A00-C1F7-5257-55C4-96AEB1750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795760" y="20417071"/>
            <a:ext cx="9601195" cy="685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5B9A2239-A90A-00A8-B55C-8924A8DD6ED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795760" y="21135677"/>
            <a:ext cx="9601197" cy="7932848"/>
          </a:xfrm>
        </p:spPr>
        <p:txBody>
          <a:bodyPr>
            <a:normAutofit/>
          </a:bodyPr>
          <a:lstStyle>
            <a:lvl1pPr marL="457200" indent="-457200">
              <a:lnSpc>
                <a:spcPct val="10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45" name="Content Placeholder 63">
            <a:extLst>
              <a:ext uri="{FF2B5EF4-FFF2-40B4-BE49-F238E27FC236}">
                <a16:creationId xmlns:a16="http://schemas.microsoft.com/office/drawing/2014/main" id="{EC8E3F05-FD76-BD28-E684-28DD8BB38D07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1188720" y="20172174"/>
            <a:ext cx="9601196" cy="7962900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400"/>
            </a:lvl1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46" name="Text Placeholder 12">
            <a:extLst>
              <a:ext uri="{FF2B5EF4-FFF2-40B4-BE49-F238E27FC236}">
                <a16:creationId xmlns:a16="http://schemas.microsoft.com/office/drawing/2014/main" id="{AF24AC2D-BD51-EACA-DD0A-6CCCD91F17B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219201" y="28439874"/>
            <a:ext cx="9753600" cy="62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2400" i="1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Caption for Image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10A5507B-FA35-96CB-5F60-5C90253E413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795760" y="16873771"/>
            <a:ext cx="9601197" cy="685800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None/>
              <a:defRPr sz="4000" b="1">
                <a:solidFill>
                  <a:schemeClr val="tx2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48" name="Text Placeholder 12">
            <a:extLst>
              <a:ext uri="{FF2B5EF4-FFF2-40B4-BE49-F238E27FC236}">
                <a16:creationId xmlns:a16="http://schemas.microsoft.com/office/drawing/2014/main" id="{6B2BF331-9540-FF54-4EBE-DC6BDDA6371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795760" y="17593070"/>
            <a:ext cx="9601197" cy="2557301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Maecenas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. Maecenas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vel ipsum convallis,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vel,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pharetra </a:t>
            </a:r>
            <a:r>
              <a:rPr lang="en-US" dirty="0" err="1"/>
              <a:t>iaculis</a:t>
            </a:r>
            <a:r>
              <a:rPr lang="en-US" dirty="0"/>
              <a:t>.</a:t>
            </a:r>
          </a:p>
        </p:txBody>
      </p:sp>
      <p:sp>
        <p:nvSpPr>
          <p:cNvPr id="49" name="Text Placeholder 12">
            <a:extLst>
              <a:ext uri="{FF2B5EF4-FFF2-40B4-BE49-F238E27FC236}">
                <a16:creationId xmlns:a16="http://schemas.microsoft.com/office/drawing/2014/main" id="{C553F4DD-4C2A-75C5-8F2D-3880EF0791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3101278" y="24008028"/>
            <a:ext cx="9601200" cy="5097780"/>
          </a:xfrm>
        </p:spPr>
        <p:txBody>
          <a:bodyPr>
            <a:noAutofit/>
          </a:bodyPr>
          <a:lstStyle>
            <a:lvl1pPr marL="457200" indent="-457200">
              <a:lnSpc>
                <a:spcPct val="100000"/>
              </a:lnSpc>
              <a:spcBef>
                <a:spcPts val="1333"/>
              </a:spcBef>
              <a:buClr>
                <a:schemeClr val="accent1"/>
              </a:buClr>
              <a:buFont typeface="+mj-lt"/>
              <a:buAutoNum type="arabicPeriod"/>
              <a:defRPr sz="2400">
                <a:solidFill>
                  <a:schemeClr val="bg2">
                    <a:lumMod val="25000"/>
                  </a:schemeClr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eros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in </a:t>
            </a:r>
            <a:r>
              <a:rPr lang="en-US" dirty="0" err="1"/>
              <a:t>felis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AF8B689-1512-9DCB-6970-13E6425D162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3101277" y="23257458"/>
            <a:ext cx="96012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7B73F2CE-944F-5341-9E6D-CD32FBA9AD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3101280" y="16472833"/>
            <a:ext cx="9601200" cy="731520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None/>
              <a:defRPr sz="5000" b="1">
                <a:solidFill>
                  <a:schemeClr val="accent1"/>
                </a:solidFill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TOPIC HEADER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id="{D63D4942-4479-6480-2875-F9B6642A1DC3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33101280" y="17204353"/>
            <a:ext cx="9601200" cy="50977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Clr>
                <a:schemeClr val="accent1"/>
              </a:buClr>
              <a:buNone/>
              <a:defRPr sz="3200">
                <a:latin typeface="Helvetica" pitchFamily="2" charset="0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Nunc semper ipsum a tempus </a:t>
            </a:r>
            <a:r>
              <a:rPr lang="en-US" dirty="0" err="1"/>
              <a:t>fringilla</a:t>
            </a:r>
            <a:r>
              <a:rPr lang="en-US" dirty="0"/>
              <a:t>. Integer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ligula. 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132E886-FCBE-EB0F-E430-FCB7E30871FB}"/>
              </a:ext>
            </a:extLst>
          </p:cNvPr>
          <p:cNvCxnSpPr/>
          <p:nvPr userDrawn="1"/>
        </p:nvCxnSpPr>
        <p:spPr>
          <a:xfrm>
            <a:off x="11278871" y="6263640"/>
            <a:ext cx="0" cy="2286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E85DA7-774F-BF8B-FE91-B89A70AF27C3}"/>
              </a:ext>
            </a:extLst>
          </p:cNvPr>
          <p:cNvCxnSpPr/>
          <p:nvPr userDrawn="1"/>
        </p:nvCxnSpPr>
        <p:spPr>
          <a:xfrm>
            <a:off x="21946871" y="6263640"/>
            <a:ext cx="0" cy="2286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EC7F68F-08A9-493F-4542-1F3B58DB6361}"/>
              </a:ext>
            </a:extLst>
          </p:cNvPr>
          <p:cNvCxnSpPr/>
          <p:nvPr userDrawn="1"/>
        </p:nvCxnSpPr>
        <p:spPr>
          <a:xfrm>
            <a:off x="32580400" y="6263640"/>
            <a:ext cx="0" cy="2286000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098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663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27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0" y="1005840"/>
            <a:ext cx="35661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6172200"/>
            <a:ext cx="37856160" cy="2347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8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bg1"/>
          </a:solidFill>
          <a:latin typeface="Helvetica" pitchFamily="2" charset="0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824" userDrawn="1">
          <p15:clr>
            <a:srgbClr val="F26B43"/>
          </p15:clr>
        </p15:guide>
        <p15:guide id="2" pos="27264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10368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2030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  <p15:guide id="8" orient="horz" pos="19008" userDrawn="1">
          <p15:clr>
            <a:srgbClr val="F26B43"/>
          </p15:clr>
        </p15:guide>
        <p15:guide id="9" orient="horz" pos="18144" userDrawn="1">
          <p15:clr>
            <a:srgbClr val="F26B43"/>
          </p15:clr>
        </p15:guide>
        <p15:guide id="10" orient="horz" pos="26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0" y="1005840"/>
            <a:ext cx="35661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6172200"/>
            <a:ext cx="37856160" cy="2347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489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accent1"/>
          </a:solidFill>
          <a:latin typeface="Helvetica" pitchFamily="2" charset="0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accent1"/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accent1"/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accent1"/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accent1"/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accent1"/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824" userDrawn="1">
          <p15:clr>
            <a:srgbClr val="F26B43"/>
          </p15:clr>
        </p15:guide>
        <p15:guide id="2" pos="27264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10368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2030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  <p15:guide id="8" orient="horz" pos="19008" userDrawn="1">
          <p15:clr>
            <a:srgbClr val="F26B43"/>
          </p15:clr>
        </p15:guide>
        <p15:guide id="9" orient="horz" pos="18144" userDrawn="1">
          <p15:clr>
            <a:srgbClr val="F26B43"/>
          </p15:clr>
        </p15:guide>
        <p15:guide id="10" orient="horz" pos="26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0" y="1005840"/>
            <a:ext cx="3566160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6172200"/>
            <a:ext cx="37856160" cy="2347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80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9600" b="1" kern="1200">
          <a:solidFill>
            <a:schemeClr val="accent1"/>
          </a:solidFill>
          <a:latin typeface="Helvetica" pitchFamily="2" charset="0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100000"/>
        </a:lnSpc>
        <a:spcBef>
          <a:spcPts val="48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100000"/>
        </a:lnSpc>
        <a:spcBef>
          <a:spcPts val="24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824" userDrawn="1">
          <p15:clr>
            <a:srgbClr val="F26B43"/>
          </p15:clr>
        </p15:guide>
        <p15:guide id="2" pos="27264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orient="horz" pos="10368" userDrawn="1">
          <p15:clr>
            <a:srgbClr val="F26B43"/>
          </p15:clr>
        </p15:guide>
        <p15:guide id="5" orient="horz" pos="432" userDrawn="1">
          <p15:clr>
            <a:srgbClr val="F26B43"/>
          </p15:clr>
        </p15:guide>
        <p15:guide id="6" orient="horz" pos="2030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  <p15:guide id="8" orient="horz" pos="19008" userDrawn="1">
          <p15:clr>
            <a:srgbClr val="F26B43"/>
          </p15:clr>
        </p15:guide>
        <p15:guide id="9" orient="horz" pos="18144" userDrawn="1">
          <p15:clr>
            <a:srgbClr val="F26B43"/>
          </p15:clr>
        </p15:guide>
        <p15:guide id="10" orient="horz" pos="26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C2F4-0680-687A-8074-40DDA61A7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FB00B-6507-E3D6-BA66-517AD252E46A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EE9B8F-867F-8ADF-ABBE-944C25B96E8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3A7C2-2EFA-3670-CFAA-93F75F4C789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3424AF-B0A2-A585-D0CD-8208212619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D2339EC-424C-740D-F6EE-125FCA0D5A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522EC0-5B16-0D26-15A1-4D36F847402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34ACB15-AD97-E440-F97B-77E5321494B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0FF5FDB-3555-FCE3-BB76-163B248996E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5B0B902-5ED7-952A-2A39-5FAC8FF033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0575C69-9DF8-A38D-0004-E3C290E2E55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6DB809-7EA5-F94A-51D5-B431290DA4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2F92F32-B7F1-2005-8CFE-D3529028C5E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614F7380-F771-5C4D-60F4-7ACAF36A818F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63EE5CE-3DD4-4292-77C1-5E23FB4908C9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8C07E82-563F-73D6-65A4-6BC1D9C9B76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B46D6A3-335C-BE59-E848-06C6B634947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E2DE4C8-F1DF-250C-5EC1-D50E2D4A90F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4A489D7-F52E-A562-AF97-96156F1FD29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2E58DF4-18FC-4763-07B2-ACEA825FBD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A5BEF2AF-8435-BBF0-02E4-A14535C795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A6D86A2-F6D0-D2AA-2130-E28024F575E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33247C5-4FCB-D58B-2A28-D61001AAEFDA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FC5CDF3-A9EE-FCA4-DBE9-B46C0CCE4740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0" name="Chart Placeholder 14">
            <a:extLst>
              <a:ext uri="{FF2B5EF4-FFF2-40B4-BE49-F238E27FC236}">
                <a16:creationId xmlns:a16="http://schemas.microsoft.com/office/drawing/2014/main" id="{ACCCC57B-F9BE-5998-5EC2-3D421D1E754D}"/>
              </a:ext>
            </a:extLst>
          </p:cNvPr>
          <p:cNvGraphicFramePr>
            <a:graphicFrameLocks/>
          </p:cNvGraphicFramePr>
          <p:nvPr/>
        </p:nvGraphicFramePr>
        <p:xfrm>
          <a:off x="15240000" y="16667228"/>
          <a:ext cx="13432352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D3ADD128-E9A0-9582-B796-F3CDC38CD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00362"/>
              </p:ext>
            </p:extLst>
          </p:nvPr>
        </p:nvGraphicFramePr>
        <p:xfrm>
          <a:off x="15270300" y="24505508"/>
          <a:ext cx="5486400" cy="45831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8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  <a:prstDash val="dash"/>
                          </a:ln>
                          <a:latin typeface="Helvetica" pitchFamily="2" charset="0"/>
                        </a:rPr>
                        <a:t>Chart Title</a:t>
                      </a:r>
                      <a:endParaRPr lang="en-US" sz="28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08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5.77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6.44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4.50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9.55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1.12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6.18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5.65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2.16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3.11*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7.17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3.00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9.70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10.50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4.45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32" name="Chart 4">
            <a:extLst>
              <a:ext uri="{FF2B5EF4-FFF2-40B4-BE49-F238E27FC236}">
                <a16:creationId xmlns:a16="http://schemas.microsoft.com/office/drawing/2014/main" id="{C7F37CFB-6F9C-C391-5602-55E30FFE69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76784"/>
              </p:ext>
            </p:extLst>
          </p:nvPr>
        </p:nvGraphicFramePr>
        <p:xfrm>
          <a:off x="21505963" y="24540093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4169B1C1-4DAF-9CE0-5B6E-0578D46844C7}"/>
              </a:ext>
            </a:extLst>
          </p:cNvPr>
          <p:cNvGraphicFramePr>
            <a:graphicFrameLocks/>
          </p:cNvGraphicFramePr>
          <p:nvPr/>
        </p:nvGraphicFramePr>
        <p:xfrm>
          <a:off x="25377013" y="24540093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545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>
            <a:extLst>
              <a:ext uri="{FF2B5EF4-FFF2-40B4-BE49-F238E27FC236}">
                <a16:creationId xmlns:a16="http://schemas.microsoft.com/office/drawing/2014/main" id="{47C8E519-7431-610F-DE1E-BEB1EE6A5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1083B98-D31E-B29C-26D5-3AD0F0DB29D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8A9C10F7-6A2E-CAC0-36D5-87F347125F1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42117D1B-3110-329D-4379-9185A11F491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F552250-0CDF-F05B-A717-B88F735111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7F2FE15-64E3-61E0-D8BC-2896AA044D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2897195-B874-458C-748D-614DACFE835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7E91B95-F2CF-66BA-87F7-6A5A958A6C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305CFF08-54F4-FA5D-0B83-7863E27E8F4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126EFD0-EFAC-B951-397C-28ABF03DAA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8C9CAF43-D577-C5CF-AB60-6EF6C14BDBE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9422884-AD4C-5F24-3785-AACC35F5235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A77C6A2B-ECFD-5BAC-367B-9DB918D613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752B0A2B-CE38-99AD-1A6F-96B006707276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ADC9D94E-625D-F2AB-0B44-16D288F64B9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03A6ED8F-DC54-D21A-184D-4EEE9ED0AA3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C95C0E28-07CC-E233-AD01-997A68EA600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A0D00F2-AA61-2F39-AEB1-0AC7DC99048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4EFF922-E1B6-806C-761F-726C826FAFB5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01AF807-EE27-4A05-2000-C4B5025A543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E9628C5E-57FE-5494-AD2C-3243B6B83F8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3EB18AB-FADD-35A6-0956-957B2F450EA0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D46D66B-3CC2-9813-F45F-E28930276A45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FEC90C46-4134-B588-43CD-B148E559E97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" name="Chart Placeholder 14">
            <a:extLst>
              <a:ext uri="{FF2B5EF4-FFF2-40B4-BE49-F238E27FC236}">
                <a16:creationId xmlns:a16="http://schemas.microsoft.com/office/drawing/2014/main" id="{C26A0AB3-E7D5-AC4D-F920-9EC8D169A427}"/>
              </a:ext>
            </a:extLst>
          </p:cNvPr>
          <p:cNvGraphicFramePr>
            <a:graphicFrameLocks/>
          </p:cNvGraphicFramePr>
          <p:nvPr/>
        </p:nvGraphicFramePr>
        <p:xfrm>
          <a:off x="15240000" y="16667228"/>
          <a:ext cx="13432352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F8094EA-9F82-7D3C-DD1D-FC55612A1B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957050"/>
              </p:ext>
            </p:extLst>
          </p:nvPr>
        </p:nvGraphicFramePr>
        <p:xfrm>
          <a:off x="15270300" y="24505508"/>
          <a:ext cx="5486400" cy="45831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8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  <a:prstDash val="dash"/>
                          </a:ln>
                          <a:latin typeface="Helvetica" pitchFamily="2" charset="0"/>
                        </a:rPr>
                        <a:t>Chart Title</a:t>
                      </a:r>
                      <a:endParaRPr lang="en-US" sz="28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08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5.77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6.44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4.50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9.55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1.12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6.18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5.65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2.16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3.11*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7.17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3.00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9.70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10.50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4.45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Chart 4">
            <a:extLst>
              <a:ext uri="{FF2B5EF4-FFF2-40B4-BE49-F238E27FC236}">
                <a16:creationId xmlns:a16="http://schemas.microsoft.com/office/drawing/2014/main" id="{F1979E29-A492-4E49-72D7-F9836A2D2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3490407"/>
              </p:ext>
            </p:extLst>
          </p:nvPr>
        </p:nvGraphicFramePr>
        <p:xfrm>
          <a:off x="21505963" y="24540093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4825B16B-85BE-4E07-A98F-BF709A82328C}"/>
              </a:ext>
            </a:extLst>
          </p:cNvPr>
          <p:cNvGraphicFramePr>
            <a:graphicFrameLocks/>
          </p:cNvGraphicFramePr>
          <p:nvPr/>
        </p:nvGraphicFramePr>
        <p:xfrm>
          <a:off x="25377013" y="24540093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5850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2A06A-E9A6-E9D2-63FE-A71C4912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E8C7C-ECF4-B905-946E-6D276BF3E3A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18B31-8652-61BC-C15A-FC2B4EF642F1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EC123C-A87A-29BA-258F-D9F1BB035B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78854C-D869-9823-F8E7-C6E29CEB11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B9B9C1-51A1-7241-D515-C0B2D6B4B7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C1947B-79FC-D1C7-3A5C-FEC7266343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FAFEB3-CEEE-E22D-131A-BF7069A71B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AA67AC-4DDF-1887-A065-F573A8A735C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1CC9014-D789-5B2C-F36A-C67C0564A60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C369D6E-1197-668F-45D0-C0F4E87CD95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466A8-2E37-D67F-E1E0-1FDB8BB4D73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116D9A-A38B-1C86-36C5-E8FF00939A2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8530C01-F131-C170-A8D5-F02C9AFB332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FB06630-3BF6-9C6B-BC67-EB2A6BB3352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38D90006-4D56-168D-77D2-1C15E7947A63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F5B6DC0-37CB-0DB6-2410-53124E5CEAF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CEB0560-A07E-020E-94A9-8445240C359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75A93D0-65A3-C8F7-A93C-17C4C1909537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9CF6E1DF-00FA-6AB4-B890-5462FDD5340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637EA59-BEB1-8A09-3411-6219E744EEDE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F54AADB-6455-133C-AC98-97E5F6E272A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A68B939-32BB-51A9-FDFA-F275DB44ABAA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D3AF8F-25DE-2A9A-E0BC-C29456ABAADC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51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>
            <a:extLst>
              <a:ext uri="{FF2B5EF4-FFF2-40B4-BE49-F238E27FC236}">
                <a16:creationId xmlns:a16="http://schemas.microsoft.com/office/drawing/2014/main" id="{F95F1507-555C-B692-1D86-48B8845D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96A45B1-DC8E-0E40-117C-6F16ED6BCF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A60F580-7B07-EC72-64A9-8CA1029C9B0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5FC246E5-270F-CE66-6F0B-B363B76F7BD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7D8920D5-2839-F1B5-B052-B599B3793D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C83E419-0A80-082F-4830-6C34538520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A66CB613-CE88-00ED-2BD7-9D24D3945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5AA3360-2B63-B25D-97C7-10E214C34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D7FFD65-5A27-AC99-6657-BA2771EB01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9BCAA226-442A-D579-6BB1-03D06F07762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CAFEA1CC-1A83-6999-2947-1E0E0341AE8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49708C5-92E5-C5A1-632C-0269F3FE992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91F08A9B-536B-7FC5-66DA-7A61ACBD1E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2233BB33-131E-C52C-C254-99B6563C758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6BB99972-AE5C-474E-935D-A24008470C7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83212FB9-8F63-1722-9A82-74914E6C5E1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Content Placeholder 42">
            <a:extLst>
              <a:ext uri="{FF2B5EF4-FFF2-40B4-BE49-F238E27FC236}">
                <a16:creationId xmlns:a16="http://schemas.microsoft.com/office/drawing/2014/main" id="{A5CD1172-45E3-7713-4B43-0A6294EB4EF1}"/>
              </a:ext>
            </a:extLst>
          </p:cNvPr>
          <p:cNvSpPr>
            <a:spLocks noGrp="1"/>
          </p:cNvSpPr>
          <p:nvPr>
            <p:ph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E648E549-D303-549A-91AC-3F12C3FCBAE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46FF9D76-0F2E-A5B7-4AB6-9EFAAA719FD3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60B5025F-C09B-FD96-702A-26555F0D502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8D1A64B3-47F9-E6B8-1CC7-F6D24ADCC44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191D8BF4-16BB-F303-EA84-82B2C279EDE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5BF9BA1-A325-8722-7357-75065F0FFA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FF4C9F15-F1BB-1E8F-6021-518912A2E975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26" name="Chart Placeholder 14">
            <a:extLst>
              <a:ext uri="{FF2B5EF4-FFF2-40B4-BE49-F238E27FC236}">
                <a16:creationId xmlns:a16="http://schemas.microsoft.com/office/drawing/2014/main" id="{0AFBA327-D038-30C9-EB66-4093213628EC}"/>
              </a:ext>
            </a:extLst>
          </p:cNvPr>
          <p:cNvGraphicFramePr>
            <a:graphicFrameLocks/>
          </p:cNvGraphicFramePr>
          <p:nvPr/>
        </p:nvGraphicFramePr>
        <p:xfrm>
          <a:off x="22402799" y="16667228"/>
          <a:ext cx="9601195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0DB8B93D-1F29-5EE6-8C34-EDA12CBF6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867897"/>
              </p:ext>
            </p:extLst>
          </p:nvPr>
        </p:nvGraphicFramePr>
        <p:xfrm>
          <a:off x="22433099" y="24505508"/>
          <a:ext cx="5486400" cy="458316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8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2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7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27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7121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  <a:prstDash val="dash"/>
                          </a:ln>
                          <a:latin typeface="Helvetica" pitchFamily="2" charset="0"/>
                        </a:rPr>
                        <a:t>Chart Title</a:t>
                      </a:r>
                      <a:endParaRPr lang="en-US" sz="2800" b="1" dirty="0">
                        <a:ln>
                          <a:noFill/>
                          <a:prstDash val="dash"/>
                        </a:ln>
                        <a:solidFill>
                          <a:schemeClr val="tx1"/>
                        </a:solidFill>
                        <a:latin typeface="Helvetica" pitchFamily="2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n>
                          <a:solidFill>
                            <a:schemeClr val="tx1"/>
                          </a:solidFill>
                          <a:prstDash val="dash"/>
                        </a:ln>
                      </a:endParaRPr>
                    </a:p>
                  </a:txBody>
                  <a:tcPr>
                    <a:lnL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108"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7.99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5.77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6.44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1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4.50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9.55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1.12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086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8.00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6.18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5.65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8.21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2.16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3.11*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dirty="0">
                          <a:ln>
                            <a:noFill/>
                          </a:ln>
                          <a:effectLst/>
                          <a:latin typeface="Helvetica" pitchFamily="2" charset="0"/>
                        </a:rPr>
                        <a:t>7.17</a:t>
                      </a:r>
                      <a:endParaRPr lang="en-US" sz="16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" charset="0"/>
                      </a:endParaRPr>
                    </a:p>
                  </a:txBody>
                  <a:tcPr marL="60960" marR="60960" marT="30480" marB="3048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2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3.00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9.70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10.50</a:t>
                      </a:r>
                    </a:p>
                  </a:txBody>
                  <a:tcPr marL="60960" marR="60960" marT="30480" marB="3048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cap="none" spc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2" charset="0"/>
                        </a:rPr>
                        <a:t>4.45</a:t>
                      </a:r>
                    </a:p>
                  </a:txBody>
                  <a:tcPr marL="60960" marR="60960" marT="30480" marB="3048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8" name="Chart 4">
            <a:extLst>
              <a:ext uri="{FF2B5EF4-FFF2-40B4-BE49-F238E27FC236}">
                <a16:creationId xmlns:a16="http://schemas.microsoft.com/office/drawing/2014/main" id="{7EDB8B0C-989E-F4C0-E4AA-A29BE96718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379078"/>
              </p:ext>
            </p:extLst>
          </p:nvPr>
        </p:nvGraphicFramePr>
        <p:xfrm>
          <a:off x="28882208" y="24540093"/>
          <a:ext cx="3121786" cy="4583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077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09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778194"/>
      </p:ext>
    </p:extLst>
  </p:cSld>
  <p:clrMapOvr>
    <a:masterClrMapping/>
  </p:clrMapOvr>
</p:sld>
</file>

<file path=ppt/theme/theme1.xml><?xml version="1.0" encoding="utf-8"?>
<a:theme xmlns:a="http://schemas.openxmlformats.org/drawingml/2006/main" name="Rollins White BG">
  <a:themeElements>
    <a:clrScheme name="Rollins College">
      <a:dk1>
        <a:srgbClr val="000000"/>
      </a:dk1>
      <a:lt1>
        <a:srgbClr val="FFFFFF"/>
      </a:lt1>
      <a:dk2>
        <a:srgbClr val="004F86"/>
      </a:dk2>
      <a:lt2>
        <a:srgbClr val="F0F2F5"/>
      </a:lt2>
      <a:accent1>
        <a:srgbClr val="0070B9"/>
      </a:accent1>
      <a:accent2>
        <a:srgbClr val="FACF00"/>
      </a:accent2>
      <a:accent3>
        <a:srgbClr val="9DDDFF"/>
      </a:accent3>
      <a:accent4>
        <a:srgbClr val="00BEA4"/>
      </a:accent4>
      <a:accent5>
        <a:srgbClr val="F05E21"/>
      </a:accent5>
      <a:accent6>
        <a:srgbClr val="CCF0FF"/>
      </a:accent6>
      <a:hlink>
        <a:srgbClr val="004F8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ollin Gray BG">
  <a:themeElements>
    <a:clrScheme name="Rollins College">
      <a:dk1>
        <a:srgbClr val="000000"/>
      </a:dk1>
      <a:lt1>
        <a:srgbClr val="FFFFFF"/>
      </a:lt1>
      <a:dk2>
        <a:srgbClr val="004F86"/>
      </a:dk2>
      <a:lt2>
        <a:srgbClr val="F0F2F5"/>
      </a:lt2>
      <a:accent1>
        <a:srgbClr val="0070B9"/>
      </a:accent1>
      <a:accent2>
        <a:srgbClr val="FACF00"/>
      </a:accent2>
      <a:accent3>
        <a:srgbClr val="9DDDFF"/>
      </a:accent3>
      <a:accent4>
        <a:srgbClr val="00BEA4"/>
      </a:accent4>
      <a:accent5>
        <a:srgbClr val="F05E21"/>
      </a:accent5>
      <a:accent6>
        <a:srgbClr val="CCF0FF"/>
      </a:accent6>
      <a:hlink>
        <a:srgbClr val="004F8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lank">
  <a:themeElements>
    <a:clrScheme name="Rollins College">
      <a:dk1>
        <a:srgbClr val="000000"/>
      </a:dk1>
      <a:lt1>
        <a:srgbClr val="FFFFFF"/>
      </a:lt1>
      <a:dk2>
        <a:srgbClr val="004F86"/>
      </a:dk2>
      <a:lt2>
        <a:srgbClr val="F0F2F5"/>
      </a:lt2>
      <a:accent1>
        <a:srgbClr val="0070B9"/>
      </a:accent1>
      <a:accent2>
        <a:srgbClr val="FACF00"/>
      </a:accent2>
      <a:accent3>
        <a:srgbClr val="9DDDFF"/>
      </a:accent3>
      <a:accent4>
        <a:srgbClr val="00BEA4"/>
      </a:accent4>
      <a:accent5>
        <a:srgbClr val="F05E21"/>
      </a:accent5>
      <a:accent6>
        <a:srgbClr val="CCF0FF"/>
      </a:accent6>
      <a:hlink>
        <a:srgbClr val="004F87"/>
      </a:hlink>
      <a:folHlink>
        <a:srgbClr val="954F72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750</TotalTime>
  <Words>85</Words>
  <Application>Microsoft Macintosh PowerPoint</Application>
  <PresentationFormat>Custom</PresentationFormat>
  <Paragraphs>71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Helvetica</vt:lpstr>
      <vt:lpstr>Rollins White BG</vt:lpstr>
      <vt:lpstr>Rollin Gray BG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Nieves</dc:creator>
  <cp:lastModifiedBy>Stephanie Nieves</cp:lastModifiedBy>
  <cp:revision>72</cp:revision>
  <dcterms:created xsi:type="dcterms:W3CDTF">2024-03-28T11:33:56Z</dcterms:created>
  <dcterms:modified xsi:type="dcterms:W3CDTF">2024-04-02T15:50:54Z</dcterms:modified>
</cp:coreProperties>
</file>