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  <p:sldMasterId id="2147483671" r:id="rId3"/>
  </p:sldMasterIdLst>
  <p:sldIdLst>
    <p:sldId id="256" r:id="rId4"/>
    <p:sldId id="259" r:id="rId5"/>
    <p:sldId id="257" r:id="rId6"/>
    <p:sldId id="260" r:id="rId7"/>
    <p:sldId id="258" r:id="rId8"/>
    <p:sldId id="261" r:id="rId9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3"/>
    <p:restoredTop sz="96327"/>
  </p:normalViewPr>
  <p:slideViewPr>
    <p:cSldViewPr snapToGrid="0">
      <p:cViewPr>
        <p:scale>
          <a:sx n="30" d="100"/>
          <a:sy n="30" d="100"/>
        </p:scale>
        <p:origin x="1424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8.xlsm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2.xlsm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5.xlsm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defRPr>
            </a:pPr>
            <a:r>
              <a:rPr lang="en-US" sz="3200" b="1" dirty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rPr>
              <a:t>Chart</a:t>
            </a:r>
            <a:r>
              <a:rPr lang="en-US" sz="3200" b="1" baseline="0" dirty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rPr>
              <a:t> Title</a:t>
            </a:r>
            <a:endParaRPr lang="en-US" sz="3200" b="1" dirty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42658450896762906"/>
          <c:y val="2.9746033166308753E-2"/>
        </c:manualLayout>
      </c:layout>
      <c:overlay val="0"/>
      <c:spPr>
        <a:noFill/>
        <a:ln w="3708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945587198555094E-2"/>
          <c:y val="0.18243447742298799"/>
          <c:w val="0.89237340955380096"/>
          <c:h val="0.61769158787392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5-7B4B-974A-63C390E6B2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35-7B4B-974A-63C390E6B2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35-7B4B-974A-63C390E6B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1487072"/>
        <c:axId val="-2141483648"/>
      </c:barChart>
      <c:catAx>
        <c:axId val="-21414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-2141483648"/>
        <c:crosses val="autoZero"/>
        <c:auto val="1"/>
        <c:lblAlgn val="ctr"/>
        <c:lblOffset val="100"/>
        <c:noMultiLvlLbl val="0"/>
      </c:catAx>
      <c:valAx>
        <c:axId val="-214148364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271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41487072"/>
        <c:crosses val="autoZero"/>
        <c:crossBetween val="between"/>
      </c:valAx>
      <c:spPr>
        <a:noFill/>
        <a:ln w="37084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1.7053532370953578E-3"/>
          <c:y val="0.93121241947029354"/>
          <c:w val="0.99575035542432189"/>
          <c:h val="6.0968015008725798E-2"/>
        </c:manualLayout>
      </c:layout>
      <c:overlay val="0"/>
      <c:spPr>
        <a:noFill/>
        <a:ln w="3708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defRPr>
            </a:pPr>
            <a:r>
              <a:rPr lang="en-US" sz="3200" b="1" dirty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rPr>
              <a:t>Chart</a:t>
            </a:r>
            <a:r>
              <a:rPr lang="en-US" sz="3200" b="1" baseline="0" dirty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rPr>
              <a:t> Title</a:t>
            </a:r>
            <a:endParaRPr lang="en-US" sz="3200" b="1" dirty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42658450896762906"/>
          <c:y val="2.9746033166308753E-2"/>
        </c:manualLayout>
      </c:layout>
      <c:overlay val="0"/>
      <c:spPr>
        <a:noFill/>
        <a:ln w="3708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945587198555094E-2"/>
          <c:y val="0.18243447742298799"/>
          <c:w val="0.89237340955380096"/>
          <c:h val="0.61769158787392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4-7F42-8491-0EED658744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34-7F42-8491-0EED658744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34-7F42-8491-0EED65874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1487072"/>
        <c:axId val="-2141483648"/>
      </c:barChart>
      <c:catAx>
        <c:axId val="-21414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-2141483648"/>
        <c:crosses val="autoZero"/>
        <c:auto val="1"/>
        <c:lblAlgn val="ctr"/>
        <c:lblOffset val="100"/>
        <c:noMultiLvlLbl val="0"/>
      </c:catAx>
      <c:valAx>
        <c:axId val="-214148364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271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41487072"/>
        <c:crosses val="autoZero"/>
        <c:crossBetween val="between"/>
      </c:valAx>
      <c:spPr>
        <a:noFill/>
        <a:ln w="37084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1.7053532370953578E-3"/>
          <c:y val="0.93121241947029354"/>
          <c:w val="0.99575035542432189"/>
          <c:h val="6.0968015008725798E-2"/>
        </c:manualLayout>
      </c:layout>
      <c:overlay val="0"/>
      <c:spPr>
        <a:noFill/>
        <a:ln w="3708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  <a:latin typeface="Helvetica" pitchFamily="2" charset="0"/>
              </a:rPr>
              <a:t>Chart Title</a:t>
            </a:r>
          </a:p>
        </c:rich>
      </c:tx>
      <c:layout>
        <c:manualLayout>
          <c:xMode val="edge"/>
          <c:yMode val="edge"/>
          <c:x val="0.20135749215353005"/>
          <c:y val="8.1636397912010134E-2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12564218046977"/>
          <c:y val="0.25048001773447337"/>
          <c:w val="0.6501774945495945"/>
          <c:h val="0.442863270875753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F-7441-8B2A-BBE5E24F3F7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EF-7441-8B2A-BBE5E24F3F7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EF-7441-8B2A-BBE5E24F3F7B}"/>
              </c:ext>
            </c:extLst>
          </c:dPt>
          <c:cat>
            <c:strRef>
              <c:f>Sheet1!$A$2:$A$4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EF-7441-8B2A-BBE5E24F3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32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2481406476933322E-4"/>
          <c:y val="0.80265924102539998"/>
          <c:w val="0.99967518593523064"/>
          <c:h val="0.19734087926509186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  <a:latin typeface="Helvetica" pitchFamily="2" charset="0"/>
              </a:rPr>
              <a:t>Chart Title</a:t>
            </a:r>
          </a:p>
        </c:rich>
      </c:tx>
      <c:layout>
        <c:manualLayout>
          <c:xMode val="edge"/>
          <c:yMode val="edge"/>
          <c:x val="0.20135749215353005"/>
          <c:y val="8.1636397912010134E-2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12564218046977"/>
          <c:y val="0.25048001773447337"/>
          <c:w val="0.6501774945495945"/>
          <c:h val="0.442863270875753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B4-DD47-9A73-F6A920D49C3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B4-DD47-9A73-F6A920D49C3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B4-DD47-9A73-F6A920D49C38}"/>
              </c:ext>
            </c:extLst>
          </c:dPt>
          <c:cat>
            <c:strRef>
              <c:f>Sheet1!$A$2:$A$4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B4-DD47-9A73-F6A920D49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32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2481406476933322E-4"/>
          <c:y val="0.80265924102539998"/>
          <c:w val="0.99967518593523064"/>
          <c:h val="0.19734087926509186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  <a:latin typeface="Helvetica" pitchFamily="2" charset="0"/>
              </a:rPr>
              <a:t>Chart Title</a:t>
            </a:r>
          </a:p>
        </c:rich>
      </c:tx>
      <c:layout>
        <c:manualLayout>
          <c:xMode val="edge"/>
          <c:yMode val="edge"/>
          <c:x val="0.20135749215353005"/>
          <c:y val="8.1636397912010134E-2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12564218046977"/>
          <c:y val="0.25048001773447337"/>
          <c:w val="0.6501774945495945"/>
          <c:h val="0.442863270875753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BB-FB4B-951F-B677940EF6C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BB-FB4B-951F-B677940EF6C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BB-FB4B-951F-B677940EF6C6}"/>
              </c:ext>
            </c:extLst>
          </c:dPt>
          <c:cat>
            <c:strRef>
              <c:f>Sheet1!$A$2:$A$4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BB-FB4B-951F-B677940EF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32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2481406476933322E-4"/>
          <c:y val="0.80265924102539998"/>
          <c:w val="0.99967518593523064"/>
          <c:h val="0.19734087926509186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  <a:latin typeface="Helvetica" pitchFamily="2" charset="0"/>
              </a:rPr>
              <a:t>Chart Title</a:t>
            </a:r>
          </a:p>
        </c:rich>
      </c:tx>
      <c:layout>
        <c:manualLayout>
          <c:xMode val="edge"/>
          <c:yMode val="edge"/>
          <c:x val="0.20135749215353005"/>
          <c:y val="8.1636397912010134E-2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12564218046977"/>
          <c:y val="0.25048001773447337"/>
          <c:w val="0.6501774945495945"/>
          <c:h val="0.442863270875753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F3-C042-8AF5-ACEBC358C4F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F3-C042-8AF5-ACEBC358C4F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F3-C042-8AF5-ACEBC358C4FD}"/>
              </c:ext>
            </c:extLst>
          </c:dPt>
          <c:cat>
            <c:strRef>
              <c:f>Sheet1!$A$2:$A$4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F3-C042-8AF5-ACEBC358C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32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2481406476933322E-4"/>
          <c:y val="0.80265924102539998"/>
          <c:w val="0.99967518593523064"/>
          <c:h val="0.19734087926509186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defRPr>
            </a:pPr>
            <a:r>
              <a:rPr lang="en-US" sz="3200" b="1" dirty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rPr>
              <a:t>Chart</a:t>
            </a:r>
            <a:r>
              <a:rPr lang="en-US" sz="3200" b="1" baseline="0" dirty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rPr>
              <a:t> Title</a:t>
            </a:r>
            <a:endParaRPr lang="en-US" sz="3200" b="1" dirty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42658450896762906"/>
          <c:y val="2.9746033166308753E-2"/>
        </c:manualLayout>
      </c:layout>
      <c:overlay val="0"/>
      <c:spPr>
        <a:noFill/>
        <a:ln w="3708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945587198555094E-2"/>
          <c:y val="0.18243447742298799"/>
          <c:w val="0.89237340955380096"/>
          <c:h val="0.61769158787392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5-7B4B-974A-63C390E6B2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35-7B4B-974A-63C390E6B2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35-7B4B-974A-63C390E6B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1487072"/>
        <c:axId val="-2141483648"/>
      </c:barChart>
      <c:catAx>
        <c:axId val="-21414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-2141483648"/>
        <c:crosses val="autoZero"/>
        <c:auto val="1"/>
        <c:lblAlgn val="ctr"/>
        <c:lblOffset val="100"/>
        <c:noMultiLvlLbl val="0"/>
      </c:catAx>
      <c:valAx>
        <c:axId val="-214148364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271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41487072"/>
        <c:crosses val="autoZero"/>
        <c:crossBetween val="between"/>
      </c:valAx>
      <c:spPr>
        <a:noFill/>
        <a:ln w="37084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1.7053532370953578E-3"/>
          <c:y val="0.93121241947029354"/>
          <c:w val="0.99575035542432189"/>
          <c:h val="6.0968015008725798E-2"/>
        </c:manualLayout>
      </c:layout>
      <c:overlay val="0"/>
      <c:spPr>
        <a:noFill/>
        <a:ln w="3708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  <a:latin typeface="Helvetica" pitchFamily="2" charset="0"/>
              </a:rPr>
              <a:t>Chart Title</a:t>
            </a:r>
          </a:p>
        </c:rich>
      </c:tx>
      <c:layout>
        <c:manualLayout>
          <c:xMode val="edge"/>
          <c:yMode val="edge"/>
          <c:x val="0.20135749215353005"/>
          <c:y val="8.1636397912010134E-2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12564218046977"/>
          <c:y val="0.25048001773447337"/>
          <c:w val="0.6501774945495945"/>
          <c:h val="0.442863270875753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BB-FB4B-951F-B677940EF6C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BB-FB4B-951F-B677940EF6C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BB-FB4B-951F-B677940EF6C6}"/>
              </c:ext>
            </c:extLst>
          </c:dPt>
          <c:cat>
            <c:strRef>
              <c:f>Sheet1!$A$2:$A$4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BB-FB4B-951F-B677940EF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32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2481406476933322E-4"/>
          <c:y val="0.80265924102539998"/>
          <c:w val="0.99967518593523064"/>
          <c:h val="0.19734087926509186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  <a:latin typeface="Helvetica" pitchFamily="2" charset="0"/>
              </a:rPr>
              <a:t>Chart Title</a:t>
            </a:r>
          </a:p>
        </c:rich>
      </c:tx>
      <c:layout>
        <c:manualLayout>
          <c:xMode val="edge"/>
          <c:yMode val="edge"/>
          <c:x val="0.20135749215353005"/>
          <c:y val="8.1636397912010134E-2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12564218046977"/>
          <c:y val="0.25048001773447337"/>
          <c:w val="0.6501774945495945"/>
          <c:h val="0.442863270875753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F3-C042-8AF5-ACEBC358C4F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F3-C042-8AF5-ACEBC358C4F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F3-C042-8AF5-ACEBC358C4FD}"/>
              </c:ext>
            </c:extLst>
          </c:dPt>
          <c:cat>
            <c:strRef>
              <c:f>Sheet1!$A$2:$A$4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F3-C042-8AF5-ACEBC358C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32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2481406476933322E-4"/>
          <c:y val="0.80265924102539998"/>
          <c:w val="0.99967518593523064"/>
          <c:h val="0.19734087926509186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defRPr>
            </a:pPr>
            <a:r>
              <a:rPr lang="en-US" sz="3200" b="1" dirty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rPr>
              <a:t>Chart</a:t>
            </a:r>
            <a:r>
              <a:rPr lang="en-US" sz="3200" b="1" baseline="0" dirty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rPr>
              <a:t> Title</a:t>
            </a:r>
            <a:endParaRPr lang="en-US" sz="3200" b="1" dirty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42658450896762906"/>
          <c:y val="2.9746033166308753E-2"/>
        </c:manualLayout>
      </c:layout>
      <c:overlay val="0"/>
      <c:spPr>
        <a:noFill/>
        <a:ln w="3708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945587198555094E-2"/>
          <c:y val="0.18243447742298799"/>
          <c:w val="0.89237340955380096"/>
          <c:h val="0.61769158787392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4-7F42-8491-0EED658744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34-7F42-8491-0EED658744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34-7F42-8491-0EED65874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1487072"/>
        <c:axId val="-2141483648"/>
      </c:barChart>
      <c:catAx>
        <c:axId val="-21414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-2141483648"/>
        <c:crosses val="autoZero"/>
        <c:auto val="1"/>
        <c:lblAlgn val="ctr"/>
        <c:lblOffset val="100"/>
        <c:noMultiLvlLbl val="0"/>
      </c:catAx>
      <c:valAx>
        <c:axId val="-214148364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271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41487072"/>
        <c:crosses val="autoZero"/>
        <c:crossBetween val="between"/>
      </c:valAx>
      <c:spPr>
        <a:noFill/>
        <a:ln w="37084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1.7053532370953578E-3"/>
          <c:y val="0.93121241947029354"/>
          <c:w val="0.99575035542432189"/>
          <c:h val="6.0968015008725798E-2"/>
        </c:manualLayout>
      </c:layout>
      <c:overlay val="0"/>
      <c:spPr>
        <a:noFill/>
        <a:ln w="3708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  <a:latin typeface="Helvetica" pitchFamily="2" charset="0"/>
              </a:rPr>
              <a:t>Chart Title</a:t>
            </a:r>
          </a:p>
        </c:rich>
      </c:tx>
      <c:layout>
        <c:manualLayout>
          <c:xMode val="edge"/>
          <c:yMode val="edge"/>
          <c:x val="0.20135749215353005"/>
          <c:y val="8.1636397912010134E-2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12564218046977"/>
          <c:y val="0.25048001773447337"/>
          <c:w val="0.6501774945495945"/>
          <c:h val="0.442863270875753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F-7441-8B2A-BBE5E24F3F7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EF-7441-8B2A-BBE5E24F3F7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EF-7441-8B2A-BBE5E24F3F7B}"/>
              </c:ext>
            </c:extLst>
          </c:dPt>
          <c:cat>
            <c:strRef>
              <c:f>Sheet1!$A$2:$A$4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EF-7441-8B2A-BBE5E24F3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32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2481406476933322E-4"/>
          <c:y val="0.80265924102539998"/>
          <c:w val="0.99967518593523064"/>
          <c:h val="0.19734087926509186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  <a:latin typeface="Helvetica" pitchFamily="2" charset="0"/>
              </a:rPr>
              <a:t>Chart Title</a:t>
            </a:r>
          </a:p>
        </c:rich>
      </c:tx>
      <c:layout>
        <c:manualLayout>
          <c:xMode val="edge"/>
          <c:yMode val="edge"/>
          <c:x val="0.20135749215353005"/>
          <c:y val="8.1636397912010134E-2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12564218046977"/>
          <c:y val="0.25048001773447337"/>
          <c:w val="0.6501774945495945"/>
          <c:h val="0.442863270875753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B4-DD47-9A73-F6A920D49C3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B4-DD47-9A73-F6A920D49C3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B4-DD47-9A73-F6A920D49C38}"/>
              </c:ext>
            </c:extLst>
          </c:dPt>
          <c:cat>
            <c:strRef>
              <c:f>Sheet1!$A$2:$A$4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B4-DD47-9A73-F6A920D49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32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2481406476933322E-4"/>
          <c:y val="0.80265924102539998"/>
          <c:w val="0.99967518593523064"/>
          <c:h val="0.19734087926509186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defRPr/>
            </a:lvl1pPr>
          </a:lstStyle>
          <a:p>
            <a:r>
              <a:rPr lang="en-US" dirty="0"/>
              <a:t>My Academic Research Poster Title</a:t>
            </a:r>
          </a:p>
        </p:txBody>
      </p:sp>
      <p:pic>
        <p:nvPicPr>
          <p:cNvPr id="7" name="Content Placeholder 125" descr="Rollins yellow and blue block letter &quot;R&quot; logo">
            <a:extLst>
              <a:ext uri="{FF2B5EF4-FFF2-40B4-BE49-F238E27FC236}">
                <a16:creationId xmlns:a16="http://schemas.microsoft.com/office/drawing/2014/main" id="{7CD94993-BE8A-0830-43D5-7B32D2369A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917" y="840105"/>
            <a:ext cx="3840480" cy="384048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FE53FB-0B8C-0420-3D58-2E8694DF3F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0" y="2688336"/>
            <a:ext cx="26517600" cy="1033272"/>
          </a:xfrm>
        </p:spPr>
        <p:txBody>
          <a:bodyPr>
            <a:normAutofit/>
          </a:bodyPr>
          <a:lstStyle>
            <a:lvl1pPr>
              <a:buClr>
                <a:schemeClr val="tx2">
                  <a:lumMod val="60000"/>
                  <a:lumOff val="40000"/>
                </a:schemeClr>
              </a:buClr>
              <a:defRPr sz="5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for Academic Research (36” x 48”)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CA7D6D6-EF52-6A41-BEE6-23378A4B42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0" y="3813048"/>
            <a:ext cx="26517600" cy="731520"/>
          </a:xfrm>
        </p:spPr>
        <p:txBody>
          <a:bodyPr>
            <a:normAutofit/>
          </a:bodyPr>
          <a:lstStyle>
            <a:lvl1pPr>
              <a:buClr>
                <a:schemeClr val="tx2">
                  <a:lumMod val="60000"/>
                  <a:lumOff val="40000"/>
                </a:schemeClr>
              </a:buClr>
              <a:defRPr sz="40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Names of Researchers and/or Research Team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3B6F97-CB03-2F85-AED5-B95CDF028F2A}"/>
              </a:ext>
            </a:extLst>
          </p:cNvPr>
          <p:cNvCxnSpPr>
            <a:cxnSpLocks/>
          </p:cNvCxnSpPr>
          <p:nvPr userDrawn="1"/>
        </p:nvCxnSpPr>
        <p:spPr>
          <a:xfrm>
            <a:off x="16459200" y="6259392"/>
            <a:ext cx="0" cy="338328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5E6548E-83DE-4707-48D0-05A026F412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6259393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231D198-1171-586A-830A-D1F25B4FC2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8719" y="7004304"/>
            <a:ext cx="14630400" cy="3657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semper ipsum a tempus </a:t>
            </a:r>
            <a:r>
              <a:rPr lang="en-US" dirty="0" err="1"/>
              <a:t>fringilla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ligula.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dolor ac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Maecenas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at vitae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semper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vitae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64BEF997-44F4-143A-25E3-C3DFC6B0F9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8719" y="19020087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B3B00F9-72F8-957A-1213-5B75B54DAF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8720" y="19751606"/>
            <a:ext cx="14630390" cy="36576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fermentum ligula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Maecenas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maximus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nisi.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0AEE2C1-C81E-82A3-6901-2F2025C1A5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88719" y="27433455"/>
            <a:ext cx="14630363" cy="685800"/>
          </a:xfrm>
        </p:spPr>
        <p:txBody>
          <a:bodyPr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4000" b="1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7D51F58B-F9F1-7E25-7230-FEEB94528E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88719" y="28119255"/>
            <a:ext cx="14630357" cy="3886200"/>
          </a:xfrm>
        </p:spPr>
        <p:txBody>
          <a:bodyPr/>
          <a:lstStyle>
            <a:lvl1pPr marL="457200" indent="-45720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4418CC28-EAFF-AEB4-50FF-DB568685F7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88720" y="23820687"/>
            <a:ext cx="14630380" cy="685800"/>
          </a:xfrm>
        </p:spPr>
        <p:txBody>
          <a:bodyPr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4000" b="1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26B7B112-D8FA-692E-979A-857BDBE2F30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88720" y="24506487"/>
            <a:ext cx="14630374" cy="27432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C2B2EE66-DBFF-EA63-7238-7B021BDC88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88719" y="32602649"/>
            <a:ext cx="14630400" cy="68580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8B3FB746-1C9D-3350-C7A3-B4BADB0293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88719" y="33288449"/>
            <a:ext cx="14630400" cy="36576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auctor. In sed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a, porta sem.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Sed id </a:t>
            </a:r>
            <a:r>
              <a:rPr lang="en-US" dirty="0" err="1"/>
              <a:t>aliquam</a:t>
            </a:r>
            <a:r>
              <a:rPr lang="en-US" dirty="0"/>
              <a:t> lorem.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A3C9200F-5FCB-DAA1-BC34-2B0A461671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099283" y="6263640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6BFA84F5-A43D-B306-F668-C3BECF4BEF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099281" y="7004304"/>
            <a:ext cx="14630391" cy="36576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1E1BA58-F7C4-1B87-78D1-9AB79BBD6C9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099282" y="23816256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4DDA4667-A0D2-7B4D-DA52-417E801519E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7099280" y="24547776"/>
            <a:ext cx="14630385" cy="45720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auctor. In sed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10DFFA9-E215-5621-C8A5-C8F36E22E2B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7099281" y="29809440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49CD2EB0-2D24-4A1F-7BB1-DDB8B51DD6D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7099280" y="30540960"/>
            <a:ext cx="14630400" cy="45720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semper ipsum a tempus </a:t>
            </a:r>
            <a:r>
              <a:rPr lang="en-US" dirty="0" err="1"/>
              <a:t>fringilla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ligula. 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4CC05039-CB61-A795-2DE9-EE5E1EB524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099281" y="36576000"/>
            <a:ext cx="14630400" cy="3657600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333"/>
              </a:spcBef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defRPr sz="2400">
                <a:solidFill>
                  <a:schemeClr val="bg2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A044323-414E-34B8-62A1-04FDD96E3D5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7099280" y="35844480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37" name="Content Placeholder 63">
            <a:extLst>
              <a:ext uri="{FF2B5EF4-FFF2-40B4-BE49-F238E27FC236}">
                <a16:creationId xmlns:a16="http://schemas.microsoft.com/office/drawing/2014/main" id="{9CAC57B4-D4F4-AFB1-8CBB-E0DF9FFD8858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1188718" y="10989509"/>
            <a:ext cx="9144000" cy="731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4400"/>
            </a:lvl1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A9A5E589-383C-F1E9-5640-CDA1A4127A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604499" y="17570110"/>
            <a:ext cx="5214573" cy="731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2400" i="1">
                <a:solidFill>
                  <a:schemeClr val="bg2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Caption for Image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3FD1C6A-9424-2517-88B3-35EBE7C57F46}"/>
              </a:ext>
            </a:extLst>
          </p:cNvPr>
          <p:cNvSpPr txBox="1">
            <a:spLocks/>
          </p:cNvSpPr>
          <p:nvPr userDrawn="1"/>
        </p:nvSpPr>
        <p:spPr>
          <a:xfrm>
            <a:off x="6172200" y="42540701"/>
            <a:ext cx="12007095" cy="6279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2926080" rtl="0" eaLnBrk="1" latinLnBrk="0" hangingPunct="1">
              <a:lnSpc>
                <a:spcPct val="100000"/>
              </a:lnSpc>
              <a:spcBef>
                <a:spcPts val="32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146304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2608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912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5216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67" dirty="0" err="1">
                <a:latin typeface="Helvetica" pitchFamily="2" charset="0"/>
              </a:rPr>
              <a:t>rollins.edu</a:t>
            </a:r>
            <a:endParaRPr lang="en-US" sz="4267" dirty="0">
              <a:latin typeface="Helvetica" pitchFamily="2" charset="0"/>
            </a:endParaRPr>
          </a:p>
        </p:txBody>
      </p:sp>
      <p:sp>
        <p:nvSpPr>
          <p:cNvPr id="4" name="Text Placeholder 90">
            <a:extLst>
              <a:ext uri="{FF2B5EF4-FFF2-40B4-BE49-F238E27FC236}">
                <a16:creationId xmlns:a16="http://schemas.microsoft.com/office/drawing/2014/main" id="{BCBA34FE-740E-7FD3-B856-92D99663F25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72200" y="41799950"/>
            <a:ext cx="12007099" cy="64008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Academic Department or Office</a:t>
            </a:r>
          </a:p>
        </p:txBody>
      </p:sp>
      <p:pic>
        <p:nvPicPr>
          <p:cNvPr id="5" name="Picture 4" descr="Rollins Established 1885 Logo Wordmark&#10;">
            <a:extLst>
              <a:ext uri="{FF2B5EF4-FFF2-40B4-BE49-F238E27FC236}">
                <a16:creationId xmlns:a16="http://schemas.microsoft.com/office/drawing/2014/main" id="{1857BC00-4280-BF9F-4D8A-4CCA6A0D3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1134" b="16996"/>
          <a:stretch/>
        </p:blipFill>
        <p:spPr>
          <a:xfrm>
            <a:off x="941916" y="41516807"/>
            <a:ext cx="4535613" cy="235262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10D15C-7FC1-73ED-8F0F-68C1C9BF97FF}"/>
              </a:ext>
            </a:extLst>
          </p:cNvPr>
          <p:cNvCxnSpPr>
            <a:cxnSpLocks/>
          </p:cNvCxnSpPr>
          <p:nvPr userDrawn="1"/>
        </p:nvCxnSpPr>
        <p:spPr>
          <a:xfrm>
            <a:off x="5726430" y="41957687"/>
            <a:ext cx="0" cy="10428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066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24" userDrawn="1">
          <p15:clr>
            <a:srgbClr val="FBAE40"/>
          </p15:clr>
        </p15:guide>
        <p15:guide id="2" pos="10368" userDrawn="1">
          <p15:clr>
            <a:srgbClr val="FBAE40"/>
          </p15:clr>
        </p15:guide>
        <p15:guide id="3" pos="576" userDrawn="1">
          <p15:clr>
            <a:srgbClr val="FBAE40"/>
          </p15:clr>
        </p15:guide>
        <p15:guide id="4" pos="20160" userDrawn="1">
          <p15:clr>
            <a:srgbClr val="FBAE40"/>
          </p15:clr>
        </p15:guide>
        <p15:guide id="5" orient="horz" pos="25344" userDrawn="1">
          <p15:clr>
            <a:srgbClr val="FBAE40"/>
          </p15:clr>
        </p15:guide>
        <p15:guide id="6" orient="horz" pos="5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defRPr/>
            </a:lvl1pPr>
          </a:lstStyle>
          <a:p>
            <a:r>
              <a:rPr lang="en-US" dirty="0"/>
              <a:t>My Academic Research Poster Title</a:t>
            </a:r>
          </a:p>
        </p:txBody>
      </p:sp>
      <p:pic>
        <p:nvPicPr>
          <p:cNvPr id="7" name="Content Placeholder 125" descr="Rollins yellow and blue block letter &quot;R&quot; logo">
            <a:extLst>
              <a:ext uri="{FF2B5EF4-FFF2-40B4-BE49-F238E27FC236}">
                <a16:creationId xmlns:a16="http://schemas.microsoft.com/office/drawing/2014/main" id="{7CD94993-BE8A-0830-43D5-7B32D2369A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917" y="840105"/>
            <a:ext cx="3840480" cy="384048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FE53FB-0B8C-0420-3D58-2E8694DF3F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0" y="2688336"/>
            <a:ext cx="26517600" cy="1033272"/>
          </a:xfrm>
        </p:spPr>
        <p:txBody>
          <a:bodyPr>
            <a:normAutofit/>
          </a:bodyPr>
          <a:lstStyle>
            <a:lvl1pPr>
              <a:buClr>
                <a:schemeClr val="tx2">
                  <a:lumMod val="60000"/>
                  <a:lumOff val="40000"/>
                </a:schemeClr>
              </a:buClr>
              <a:defRPr sz="5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for Academic Research (36” x 48”)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CA7D6D6-EF52-6A41-BEE6-23378A4B42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0" y="3813048"/>
            <a:ext cx="26517600" cy="731520"/>
          </a:xfrm>
        </p:spPr>
        <p:txBody>
          <a:bodyPr>
            <a:normAutofit/>
          </a:bodyPr>
          <a:lstStyle>
            <a:lvl1pPr>
              <a:buClr>
                <a:schemeClr val="tx2">
                  <a:lumMod val="60000"/>
                  <a:lumOff val="40000"/>
                </a:schemeClr>
              </a:buClr>
              <a:defRPr sz="40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Names of Researchers and/or Research Team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3B6F97-CB03-2F85-AED5-B95CDF028F2A}"/>
              </a:ext>
            </a:extLst>
          </p:cNvPr>
          <p:cNvCxnSpPr>
            <a:cxnSpLocks/>
          </p:cNvCxnSpPr>
          <p:nvPr userDrawn="1"/>
        </p:nvCxnSpPr>
        <p:spPr>
          <a:xfrm>
            <a:off x="914400" y="15819120"/>
            <a:ext cx="31089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5E6548E-83DE-4707-48D0-05A026F412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6259393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231D198-1171-586A-830A-D1F25B4FC2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8719" y="7004304"/>
            <a:ext cx="14630400" cy="3657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semper ipsum a tempus </a:t>
            </a:r>
            <a:r>
              <a:rPr lang="en-US" dirty="0" err="1"/>
              <a:t>fringilla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ligula.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dolor ac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Maecenas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at vitae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semper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vitae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64BEF997-44F4-143A-25E3-C3DFC6B0F9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8719" y="10974021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B3B00F9-72F8-957A-1213-5B75B54DAF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8720" y="11705540"/>
            <a:ext cx="14630390" cy="36576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fermentum ligula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Maecenas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maximus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nisi.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0AEE2C1-C81E-82A3-6901-2F2025C1A5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88719" y="24534785"/>
            <a:ext cx="14630363" cy="685800"/>
          </a:xfrm>
        </p:spPr>
        <p:txBody>
          <a:bodyPr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4000" b="1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7D51F58B-F9F1-7E25-7230-FEEB94528E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88719" y="25220585"/>
            <a:ext cx="14630357" cy="3886200"/>
          </a:xfrm>
        </p:spPr>
        <p:txBody>
          <a:bodyPr/>
          <a:lstStyle>
            <a:lvl1pPr marL="457200" indent="-45720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4418CC28-EAFF-AEB4-50FF-DB568685F7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88720" y="20893265"/>
            <a:ext cx="14630380" cy="685800"/>
          </a:xfrm>
        </p:spPr>
        <p:txBody>
          <a:bodyPr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4000" b="1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26B7B112-D8FA-692E-979A-857BDBE2F30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88720" y="21628584"/>
            <a:ext cx="14630374" cy="27432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C2B2EE66-DBFF-EA63-7238-7B021BDC88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88718" y="16292138"/>
            <a:ext cx="14630400" cy="68580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8B3FB746-1C9D-3350-C7A3-B4BADB0293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88718" y="17014514"/>
            <a:ext cx="14630400" cy="36576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auctor. In sed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a, porta sem.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Sed id </a:t>
            </a:r>
            <a:r>
              <a:rPr lang="en-US" dirty="0" err="1"/>
              <a:t>aliquam</a:t>
            </a:r>
            <a:r>
              <a:rPr lang="en-US" dirty="0"/>
              <a:t> lorem.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A3C9200F-5FCB-DAA1-BC34-2B0A461671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88676" y="29524918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6BFA84F5-A43D-B306-F668-C3BECF4BEF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88674" y="30265582"/>
            <a:ext cx="14630391" cy="45720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1E1BA58-F7C4-1B87-78D1-9AB79BBD6C9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099287" y="29514744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4DDA4667-A0D2-7B4D-DA52-417E801519E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7099285" y="30246264"/>
            <a:ext cx="14630385" cy="45720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auctor. In sed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10DFFA9-E215-5621-C8A5-C8F36E22E2B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88719" y="35844480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49CD2EB0-2D24-4A1F-7BB1-DDB8B51DD6D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88718" y="36575999"/>
            <a:ext cx="14630400" cy="36576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semper ipsum a tempus </a:t>
            </a:r>
            <a:r>
              <a:rPr lang="en-US" dirty="0" err="1"/>
              <a:t>fringilla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ligula. 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4CC05039-CB61-A795-2DE9-EE5E1EB524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099281" y="36576000"/>
            <a:ext cx="14630400" cy="3657600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333"/>
              </a:spcBef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defRPr sz="2400">
                <a:solidFill>
                  <a:schemeClr val="bg2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A044323-414E-34B8-62A1-04FDD96E3D5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7099280" y="35844480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37" name="Content Placeholder 63">
            <a:extLst>
              <a:ext uri="{FF2B5EF4-FFF2-40B4-BE49-F238E27FC236}">
                <a16:creationId xmlns:a16="http://schemas.microsoft.com/office/drawing/2014/main" id="{9CAC57B4-D4F4-AFB1-8CBB-E0DF9FFD8858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17099280" y="6288839"/>
            <a:ext cx="14630390" cy="8128616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4400"/>
            </a:lvl1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A9A5E589-383C-F1E9-5640-CDA1A4127A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7099280" y="14890677"/>
            <a:ext cx="5214573" cy="485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2400" i="1">
                <a:solidFill>
                  <a:schemeClr val="bg2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Caption for Image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51B597-51D2-88E1-1410-B18CFD19AD4D}"/>
              </a:ext>
            </a:extLst>
          </p:cNvPr>
          <p:cNvCxnSpPr>
            <a:cxnSpLocks/>
          </p:cNvCxnSpPr>
          <p:nvPr userDrawn="1"/>
        </p:nvCxnSpPr>
        <p:spPr>
          <a:xfrm>
            <a:off x="914400" y="35387280"/>
            <a:ext cx="31089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3EE75046-9053-3183-D69B-DA0C2910F1B6}"/>
              </a:ext>
            </a:extLst>
          </p:cNvPr>
          <p:cNvSpPr txBox="1">
            <a:spLocks/>
          </p:cNvSpPr>
          <p:nvPr userDrawn="1"/>
        </p:nvSpPr>
        <p:spPr>
          <a:xfrm>
            <a:off x="6172200" y="42540701"/>
            <a:ext cx="12007095" cy="6279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2926080" rtl="0" eaLnBrk="1" latinLnBrk="0" hangingPunct="1">
              <a:lnSpc>
                <a:spcPct val="100000"/>
              </a:lnSpc>
              <a:spcBef>
                <a:spcPts val="32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146304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2608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912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5216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67" dirty="0" err="1">
                <a:latin typeface="Helvetica" pitchFamily="2" charset="0"/>
              </a:rPr>
              <a:t>rollins.edu</a:t>
            </a:r>
            <a:endParaRPr lang="en-US" sz="4267" dirty="0">
              <a:latin typeface="Helvetica" pitchFamily="2" charset="0"/>
            </a:endParaRPr>
          </a:p>
        </p:txBody>
      </p:sp>
      <p:sp>
        <p:nvSpPr>
          <p:cNvPr id="4" name="Text Placeholder 90">
            <a:extLst>
              <a:ext uri="{FF2B5EF4-FFF2-40B4-BE49-F238E27FC236}">
                <a16:creationId xmlns:a16="http://schemas.microsoft.com/office/drawing/2014/main" id="{241C7FA3-8DD5-1464-50F0-4D9EC97D229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72200" y="41799950"/>
            <a:ext cx="12007099" cy="64008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Academic Department or Office</a:t>
            </a:r>
          </a:p>
        </p:txBody>
      </p:sp>
      <p:pic>
        <p:nvPicPr>
          <p:cNvPr id="6" name="Picture 5" descr="Rollins Established 1885 Logo Wordmark&#10;">
            <a:extLst>
              <a:ext uri="{FF2B5EF4-FFF2-40B4-BE49-F238E27FC236}">
                <a16:creationId xmlns:a16="http://schemas.microsoft.com/office/drawing/2014/main" id="{86AA9C54-5FB0-C5DD-EA9E-D0197B879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1134" b="16996"/>
          <a:stretch/>
        </p:blipFill>
        <p:spPr>
          <a:xfrm>
            <a:off x="941916" y="41516807"/>
            <a:ext cx="4535613" cy="235262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E9CA27-D23F-D5CD-0A72-4734C79AF5EE}"/>
              </a:ext>
            </a:extLst>
          </p:cNvPr>
          <p:cNvCxnSpPr>
            <a:cxnSpLocks/>
          </p:cNvCxnSpPr>
          <p:nvPr userDrawn="1"/>
        </p:nvCxnSpPr>
        <p:spPr>
          <a:xfrm>
            <a:off x="5726430" y="41957687"/>
            <a:ext cx="0" cy="10428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49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24">
          <p15:clr>
            <a:srgbClr val="FBAE40"/>
          </p15:clr>
        </p15:guide>
        <p15:guide id="2" pos="10368">
          <p15:clr>
            <a:srgbClr val="FBAE40"/>
          </p15:clr>
        </p15:guide>
        <p15:guide id="3" pos="576">
          <p15:clr>
            <a:srgbClr val="FBAE40"/>
          </p15:clr>
        </p15:guide>
        <p15:guide id="4" pos="20160">
          <p15:clr>
            <a:srgbClr val="FBAE40"/>
          </p15:clr>
        </p15:guide>
        <p15:guide id="5" orient="horz" pos="25344">
          <p15:clr>
            <a:srgbClr val="FBAE40"/>
          </p15:clr>
        </p15:guide>
        <p15:guide id="6" orient="horz" pos="5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27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My Academic Research Poster Title</a:t>
            </a:r>
          </a:p>
        </p:txBody>
      </p:sp>
      <p:pic>
        <p:nvPicPr>
          <p:cNvPr id="7" name="Content Placeholder 125" descr="Rollins yellow and blue block letter &quot;R&quot; logo">
            <a:extLst>
              <a:ext uri="{FF2B5EF4-FFF2-40B4-BE49-F238E27FC236}">
                <a16:creationId xmlns:a16="http://schemas.microsoft.com/office/drawing/2014/main" id="{7CD94993-BE8A-0830-43D5-7B32D2369A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917" y="840105"/>
            <a:ext cx="3840480" cy="384048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FE53FB-0B8C-0420-3D58-2E8694DF3F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0" y="2688336"/>
            <a:ext cx="26517600" cy="103327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54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for Academic Research (36” x 48”)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CA7D6D6-EF52-6A41-BEE6-23378A4B42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0" y="3813048"/>
            <a:ext cx="26517600" cy="73152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40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Names of Researchers and/or Research Team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4D19FA3-1060-27B8-9DB5-04E352C5AB2D}"/>
              </a:ext>
            </a:extLst>
          </p:cNvPr>
          <p:cNvSpPr txBox="1">
            <a:spLocks/>
          </p:cNvSpPr>
          <p:nvPr userDrawn="1"/>
        </p:nvSpPr>
        <p:spPr>
          <a:xfrm>
            <a:off x="6172200" y="42540701"/>
            <a:ext cx="12007095" cy="6279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2926080" rtl="0" eaLnBrk="1" latinLnBrk="0" hangingPunct="1">
              <a:lnSpc>
                <a:spcPct val="100000"/>
              </a:lnSpc>
              <a:spcBef>
                <a:spcPts val="32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146304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2608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912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5216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267" dirty="0" err="1">
                <a:latin typeface="Helvetica" pitchFamily="2" charset="0"/>
              </a:rPr>
              <a:t>rollins.edu</a:t>
            </a:r>
            <a:endParaRPr lang="en-US" sz="4267" dirty="0">
              <a:latin typeface="Helvetica" pitchFamily="2" charset="0"/>
            </a:endParaRPr>
          </a:p>
        </p:txBody>
      </p:sp>
      <p:sp>
        <p:nvSpPr>
          <p:cNvPr id="4" name="Text Placeholder 90">
            <a:extLst>
              <a:ext uri="{FF2B5EF4-FFF2-40B4-BE49-F238E27FC236}">
                <a16:creationId xmlns:a16="http://schemas.microsoft.com/office/drawing/2014/main" id="{7417E708-7D10-9DAD-5A1B-96AE7D5D29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72200" y="41799950"/>
            <a:ext cx="12007099" cy="64008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Academic Department or Office</a:t>
            </a:r>
          </a:p>
        </p:txBody>
      </p:sp>
      <p:pic>
        <p:nvPicPr>
          <p:cNvPr id="5" name="Picture 4" descr="Rollins Established 1885 Logo Wordmark&#10;">
            <a:extLst>
              <a:ext uri="{FF2B5EF4-FFF2-40B4-BE49-F238E27FC236}">
                <a16:creationId xmlns:a16="http://schemas.microsoft.com/office/drawing/2014/main" id="{4EA4E638-6C60-0E19-EDA8-1C828E807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1134" b="16996"/>
          <a:stretch/>
        </p:blipFill>
        <p:spPr>
          <a:xfrm>
            <a:off x="941916" y="41516807"/>
            <a:ext cx="4535613" cy="235262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A3FF36-C1AA-706F-CE17-8A883FC08874}"/>
              </a:ext>
            </a:extLst>
          </p:cNvPr>
          <p:cNvCxnSpPr>
            <a:cxnSpLocks/>
          </p:cNvCxnSpPr>
          <p:nvPr userDrawn="1"/>
        </p:nvCxnSpPr>
        <p:spPr>
          <a:xfrm>
            <a:off x="5726430" y="41957687"/>
            <a:ext cx="0" cy="10428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76516E-0749-2AFE-62A2-DAD3E4E19D83}"/>
              </a:ext>
            </a:extLst>
          </p:cNvPr>
          <p:cNvCxnSpPr>
            <a:cxnSpLocks/>
          </p:cNvCxnSpPr>
          <p:nvPr userDrawn="1"/>
        </p:nvCxnSpPr>
        <p:spPr>
          <a:xfrm>
            <a:off x="16459200" y="6259392"/>
            <a:ext cx="0" cy="338328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BBCA549-7051-1C98-A45A-99244305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6259393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2B5F68F-5DAF-FB35-29AD-34C32C7BC9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8719" y="7004304"/>
            <a:ext cx="14630400" cy="3657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semper ipsum a tempus </a:t>
            </a:r>
            <a:r>
              <a:rPr lang="en-US" dirty="0" err="1"/>
              <a:t>fringilla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ligula.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dolor ac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Maecenas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at vitae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semper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vitae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34262B8-D128-2E38-0B39-0592F61653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8719" y="19020087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F7EECF3-D957-43FE-3A13-D86025ACB8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8720" y="19751606"/>
            <a:ext cx="14630390" cy="36576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fermentum ligula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Maecenas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maximus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nisi.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4168B6A1-140D-5D13-B403-30704FE0219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88719" y="27433455"/>
            <a:ext cx="14630363" cy="68580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4000" b="1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D67565A-0DFA-2339-C925-1EDC384E3C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88719" y="28119255"/>
            <a:ext cx="14630357" cy="3886200"/>
          </a:xfrm>
        </p:spPr>
        <p:txBody>
          <a:bodyPr/>
          <a:lstStyle>
            <a:lvl1pPr marL="457200" indent="-4572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8422B9B-7BB6-219C-BF39-29683484EF0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88720" y="23820687"/>
            <a:ext cx="14630380" cy="68580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4000" b="1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6C4D6B5F-AC90-4543-B068-42D2F6F4807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88720" y="24506487"/>
            <a:ext cx="14630374" cy="27432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6A9C4901-7336-891A-E5BB-C3AAFC4A5A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88719" y="32602649"/>
            <a:ext cx="14630400" cy="68580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DF3C82C4-901A-8927-2424-09994B6F13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88719" y="33288449"/>
            <a:ext cx="14630400" cy="36576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auctor. In sed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a, porta sem.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Sed id </a:t>
            </a:r>
            <a:r>
              <a:rPr lang="en-US" dirty="0" err="1"/>
              <a:t>aliquam</a:t>
            </a:r>
            <a:r>
              <a:rPr lang="en-US" dirty="0"/>
              <a:t> lorem.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BFF41F06-2A9C-FBFA-CAA0-5113DC1C6E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099283" y="6263640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FB8C197C-314B-510B-0D75-3F4B4E471F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099281" y="7004304"/>
            <a:ext cx="14630391" cy="36576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8D49D37E-0DA2-0D16-A705-2C6182FC44E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099282" y="23816256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384B91BC-1D47-F814-0C53-4383F3BEE07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7099280" y="24547776"/>
            <a:ext cx="14630385" cy="45720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auctor. In sed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D1E5E1CC-52C6-558E-8D0D-32D5848C1C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7099281" y="29809440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03FD6EA6-7802-0DB6-0829-03132B18A80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7099280" y="30540960"/>
            <a:ext cx="14630400" cy="45720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semper ipsum a tempus </a:t>
            </a:r>
            <a:r>
              <a:rPr lang="en-US" dirty="0" err="1"/>
              <a:t>fringilla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ligula. 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6DBEE2C6-D8D0-E453-CAF5-4650482CACF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099281" y="36576000"/>
            <a:ext cx="14630400" cy="3657600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333"/>
              </a:spcBef>
              <a:buClr>
                <a:schemeClr val="accent1"/>
              </a:buClr>
              <a:buFont typeface="+mj-lt"/>
              <a:buAutoNum type="arabicPeriod"/>
              <a:defRPr sz="2400">
                <a:solidFill>
                  <a:schemeClr val="bg2">
                    <a:lumMod val="25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617BEAC-0936-9D16-BDC0-6481F6399E7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7099280" y="35844480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50" name="Content Placeholder 63">
            <a:extLst>
              <a:ext uri="{FF2B5EF4-FFF2-40B4-BE49-F238E27FC236}">
                <a16:creationId xmlns:a16="http://schemas.microsoft.com/office/drawing/2014/main" id="{AE7C24F4-61CE-15B0-2162-F043553DCAAB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1188718" y="10989509"/>
            <a:ext cx="9144000" cy="731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4400"/>
            </a:lvl1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FEEAE117-2C6D-7117-4D87-36003746EE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604499" y="17570110"/>
            <a:ext cx="5214573" cy="731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2400" i="1">
                <a:solidFill>
                  <a:schemeClr val="bg2">
                    <a:lumMod val="25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590995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24" userDrawn="1">
          <p15:clr>
            <a:srgbClr val="FBAE40"/>
          </p15:clr>
        </p15:guide>
        <p15:guide id="2" pos="10368" userDrawn="1">
          <p15:clr>
            <a:srgbClr val="FBAE40"/>
          </p15:clr>
        </p15:guide>
        <p15:guide id="3" pos="576" userDrawn="1">
          <p15:clr>
            <a:srgbClr val="FBAE40"/>
          </p15:clr>
        </p15:guide>
        <p15:guide id="4" pos="20160" userDrawn="1">
          <p15:clr>
            <a:srgbClr val="FBAE40"/>
          </p15:clr>
        </p15:guide>
        <p15:guide id="5" orient="horz" pos="25344" userDrawn="1">
          <p15:clr>
            <a:srgbClr val="FBAE40"/>
          </p15:clr>
        </p15:guide>
        <p15:guide id="6" orient="horz" pos="5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My Academic Research Poster Title</a:t>
            </a:r>
          </a:p>
        </p:txBody>
      </p:sp>
      <p:pic>
        <p:nvPicPr>
          <p:cNvPr id="7" name="Content Placeholder 125" descr="Rollins yellow and blue block letter &quot;R&quot; logo">
            <a:extLst>
              <a:ext uri="{FF2B5EF4-FFF2-40B4-BE49-F238E27FC236}">
                <a16:creationId xmlns:a16="http://schemas.microsoft.com/office/drawing/2014/main" id="{7CD94993-BE8A-0830-43D5-7B32D2369A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917" y="840105"/>
            <a:ext cx="3840480" cy="384048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FE53FB-0B8C-0420-3D58-2E8694DF3F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0" y="2688336"/>
            <a:ext cx="26517600" cy="1033272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54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for Academic Research (36” x 48”)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CA7D6D6-EF52-6A41-BEE6-23378A4B42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0" y="3813048"/>
            <a:ext cx="26517600" cy="7315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40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Names of Researchers and/or Research Team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CD9C9430-2F1D-6819-E706-0158736F7E87}"/>
              </a:ext>
            </a:extLst>
          </p:cNvPr>
          <p:cNvSpPr txBox="1">
            <a:spLocks/>
          </p:cNvSpPr>
          <p:nvPr userDrawn="1"/>
        </p:nvSpPr>
        <p:spPr>
          <a:xfrm>
            <a:off x="6172200" y="42540701"/>
            <a:ext cx="12007095" cy="6279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2926080" rtl="0" eaLnBrk="1" latinLnBrk="0" hangingPunct="1">
              <a:lnSpc>
                <a:spcPct val="100000"/>
              </a:lnSpc>
              <a:spcBef>
                <a:spcPts val="32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146304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2608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912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5216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67" dirty="0" err="1">
                <a:latin typeface="Helvetica" pitchFamily="2" charset="0"/>
              </a:rPr>
              <a:t>rollins.edu</a:t>
            </a:r>
            <a:endParaRPr lang="en-US" sz="4267" dirty="0">
              <a:latin typeface="Helvetica" pitchFamily="2" charset="0"/>
            </a:endParaRPr>
          </a:p>
        </p:txBody>
      </p:sp>
      <p:sp>
        <p:nvSpPr>
          <p:cNvPr id="4" name="Text Placeholder 90">
            <a:extLst>
              <a:ext uri="{FF2B5EF4-FFF2-40B4-BE49-F238E27FC236}">
                <a16:creationId xmlns:a16="http://schemas.microsoft.com/office/drawing/2014/main" id="{57EF2968-DA6F-A7AE-536A-D07E1A07A0F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72200" y="41799951"/>
            <a:ext cx="12007099" cy="64008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Academic Department or Office</a:t>
            </a:r>
          </a:p>
        </p:txBody>
      </p:sp>
      <p:pic>
        <p:nvPicPr>
          <p:cNvPr id="6" name="Picture 5" descr="Rollins Established 1885 Logo Wordmark&#10;">
            <a:extLst>
              <a:ext uri="{FF2B5EF4-FFF2-40B4-BE49-F238E27FC236}">
                <a16:creationId xmlns:a16="http://schemas.microsoft.com/office/drawing/2014/main" id="{26CE9C59-DD0E-64D4-16DB-8E6D8FA6C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1134" b="16996"/>
          <a:stretch/>
        </p:blipFill>
        <p:spPr>
          <a:xfrm>
            <a:off x="941916" y="41516807"/>
            <a:ext cx="4535613" cy="235262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E243EA-261C-CB18-E6D6-6F56F5076887}"/>
              </a:ext>
            </a:extLst>
          </p:cNvPr>
          <p:cNvCxnSpPr>
            <a:cxnSpLocks/>
          </p:cNvCxnSpPr>
          <p:nvPr userDrawn="1"/>
        </p:nvCxnSpPr>
        <p:spPr>
          <a:xfrm>
            <a:off x="5726430" y="41957687"/>
            <a:ext cx="0" cy="10428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646981-28BD-CC13-2448-41C184F93A15}"/>
              </a:ext>
            </a:extLst>
          </p:cNvPr>
          <p:cNvCxnSpPr>
            <a:cxnSpLocks/>
          </p:cNvCxnSpPr>
          <p:nvPr userDrawn="1"/>
        </p:nvCxnSpPr>
        <p:spPr>
          <a:xfrm>
            <a:off x="914400" y="15819120"/>
            <a:ext cx="31089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6B85EE7-E16D-47A8-E771-885433FF93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6259393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31C16BC-F9B1-8B76-B8C0-278FC24C49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8719" y="7004304"/>
            <a:ext cx="14630400" cy="3657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semper ipsum a tempus </a:t>
            </a:r>
            <a:r>
              <a:rPr lang="en-US" dirty="0" err="1"/>
              <a:t>fringilla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ligula.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dolor ac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Maecenas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at vitae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semper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vitae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C20A34E-DCD1-EF97-7829-DB711FC39E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8719" y="10974021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E50A023-BA34-9F79-DA82-1FB1EF11AA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8720" y="11705540"/>
            <a:ext cx="14630390" cy="36576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fermentum ligula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Maecenas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maximus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nisi.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0A6619A-1B45-5074-233B-F9E3CD22F9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88719" y="24534785"/>
            <a:ext cx="14630363" cy="685800"/>
          </a:xfrm>
        </p:spPr>
        <p:txBody>
          <a:bodyPr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4000" b="1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7F4B582-6D3F-73AA-4D1B-5972C073A88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88719" y="25220585"/>
            <a:ext cx="14630357" cy="3886200"/>
          </a:xfrm>
        </p:spPr>
        <p:txBody>
          <a:bodyPr/>
          <a:lstStyle>
            <a:lvl1pPr marL="457200" indent="-45720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E8D9F458-E35E-24CB-2C57-C6F3F4A1628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88720" y="20893265"/>
            <a:ext cx="14630380" cy="685800"/>
          </a:xfrm>
        </p:spPr>
        <p:txBody>
          <a:bodyPr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4000" b="1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D9DB1101-8316-4F97-41B3-1C5E8EF9CE1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88720" y="21628584"/>
            <a:ext cx="14630374" cy="27432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7DB60FDC-652E-1E3B-FFA0-E0F33F1FAF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88718" y="16292138"/>
            <a:ext cx="14630400" cy="68580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9A8D4469-BA5C-7A08-E7A0-C9EE5138E9A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88718" y="17014514"/>
            <a:ext cx="14630400" cy="36576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auctor. In sed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a, porta sem.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Sed id </a:t>
            </a:r>
            <a:r>
              <a:rPr lang="en-US" dirty="0" err="1"/>
              <a:t>aliquam</a:t>
            </a:r>
            <a:r>
              <a:rPr lang="en-US" dirty="0"/>
              <a:t> lorem.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D4A0C0CA-BA31-DE30-74D0-B08C6D6458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88676" y="29524918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01126902-6E32-C63A-E226-7466444DFD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88674" y="30265582"/>
            <a:ext cx="14630391" cy="45720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16758E25-811A-08EF-C1EA-A67908CDF21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099287" y="29514744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30905632-072B-0A11-E660-71BF70FD2D4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7099285" y="30246264"/>
            <a:ext cx="14630385" cy="45720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auctor. In sed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DE656B35-B6D0-77CC-E53A-9C0CD3E983E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88719" y="35844480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5B6F64AE-15CC-F0A4-23F6-AF7DDEBF6C6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88718" y="36575999"/>
            <a:ext cx="14630400" cy="36576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semper ipsum a tempus </a:t>
            </a:r>
            <a:r>
              <a:rPr lang="en-US" dirty="0" err="1"/>
              <a:t>fringilla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ligula. 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8AA480A4-EC3D-1CC7-5946-1F0439D920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099281" y="36576000"/>
            <a:ext cx="14630400" cy="3657600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333"/>
              </a:spcBef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defRPr sz="2400">
                <a:solidFill>
                  <a:schemeClr val="bg2">
                    <a:lumMod val="25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0D67E695-3D03-9EF9-528E-36CA5A4C40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7099280" y="35844480"/>
            <a:ext cx="14630400" cy="731520"/>
          </a:xfrm>
        </p:spPr>
        <p:txBody>
          <a:bodyPr>
            <a:no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51" name="Content Placeholder 63">
            <a:extLst>
              <a:ext uri="{FF2B5EF4-FFF2-40B4-BE49-F238E27FC236}">
                <a16:creationId xmlns:a16="http://schemas.microsoft.com/office/drawing/2014/main" id="{7DB510D7-56FF-6CA3-748C-3D112928C312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17099280" y="6288839"/>
            <a:ext cx="14630390" cy="8128616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4400"/>
            </a:lvl1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AF7B531D-7A8F-2E23-DA0B-6E18DDFEAC9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7099280" y="14890677"/>
            <a:ext cx="5214573" cy="485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2400" i="1">
                <a:solidFill>
                  <a:schemeClr val="bg2">
                    <a:lumMod val="25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Caption for Image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F33BB1C-58D8-8732-814A-5C039028A403}"/>
              </a:ext>
            </a:extLst>
          </p:cNvPr>
          <p:cNvCxnSpPr>
            <a:cxnSpLocks/>
          </p:cNvCxnSpPr>
          <p:nvPr userDrawn="1"/>
        </p:nvCxnSpPr>
        <p:spPr>
          <a:xfrm>
            <a:off x="914400" y="35387280"/>
            <a:ext cx="31089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663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24">
          <p15:clr>
            <a:srgbClr val="FBAE40"/>
          </p15:clr>
        </p15:guide>
        <p15:guide id="2" pos="10368">
          <p15:clr>
            <a:srgbClr val="FBAE40"/>
          </p15:clr>
        </p15:guide>
        <p15:guide id="3" pos="576">
          <p15:clr>
            <a:srgbClr val="FBAE40"/>
          </p15:clr>
        </p15:guide>
        <p15:guide id="4" pos="20160">
          <p15:clr>
            <a:srgbClr val="FBAE40"/>
          </p15:clr>
        </p15:guide>
        <p15:guide id="5" orient="horz" pos="25344">
          <p15:clr>
            <a:srgbClr val="FBAE40"/>
          </p15:clr>
        </p15:guide>
        <p15:guide id="6" orient="horz" pos="5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80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0" y="1005840"/>
            <a:ext cx="26517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21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7" r:id="rId3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9600" b="1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3291840" rtl="0" eaLnBrk="1" latinLnBrk="0" hangingPunct="1">
        <a:lnSpc>
          <a:spcPct val="90000"/>
        </a:lnSpc>
        <a:spcBef>
          <a:spcPts val="36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1645920" indent="0" algn="l" defTabSz="3291840" rtl="0" eaLnBrk="1" latinLnBrk="0" hangingPunct="1">
        <a:lnSpc>
          <a:spcPct val="90000"/>
        </a:lnSpc>
        <a:spcBef>
          <a:spcPts val="18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3291840" indent="0" algn="l" defTabSz="3291840" rtl="0" eaLnBrk="1" latinLnBrk="0" hangingPunct="1">
        <a:lnSpc>
          <a:spcPct val="90000"/>
        </a:lnSpc>
        <a:spcBef>
          <a:spcPts val="18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4937760" indent="0" algn="l" defTabSz="3291840" rtl="0" eaLnBrk="1" latinLnBrk="0" hangingPunct="1">
        <a:lnSpc>
          <a:spcPct val="90000"/>
        </a:lnSpc>
        <a:spcBef>
          <a:spcPts val="18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6583680" indent="0" algn="l" defTabSz="3291840" rtl="0" eaLnBrk="1" latinLnBrk="0" hangingPunct="1">
        <a:lnSpc>
          <a:spcPct val="90000"/>
        </a:lnSpc>
        <a:spcBef>
          <a:spcPts val="18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0" y="1005840"/>
            <a:ext cx="26517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980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9600" b="1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3291840" rtl="0" eaLnBrk="1" latinLnBrk="0" hangingPunct="1">
        <a:lnSpc>
          <a:spcPct val="90000"/>
        </a:lnSpc>
        <a:spcBef>
          <a:spcPts val="36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1645920" indent="0" algn="l" defTabSz="3291840" rtl="0" eaLnBrk="1" latinLnBrk="0" hangingPunct="1">
        <a:lnSpc>
          <a:spcPct val="90000"/>
        </a:lnSpc>
        <a:spcBef>
          <a:spcPts val="18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3291840" indent="0" algn="l" defTabSz="3291840" rtl="0" eaLnBrk="1" latinLnBrk="0" hangingPunct="1">
        <a:lnSpc>
          <a:spcPct val="90000"/>
        </a:lnSpc>
        <a:spcBef>
          <a:spcPts val="18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4937760" indent="0" algn="l" defTabSz="3291840" rtl="0" eaLnBrk="1" latinLnBrk="0" hangingPunct="1">
        <a:lnSpc>
          <a:spcPct val="90000"/>
        </a:lnSpc>
        <a:spcBef>
          <a:spcPts val="18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6583680" indent="0" algn="l" defTabSz="3291840" rtl="0" eaLnBrk="1" latinLnBrk="0" hangingPunct="1">
        <a:lnSpc>
          <a:spcPct val="90000"/>
        </a:lnSpc>
        <a:spcBef>
          <a:spcPts val="18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0" y="1005840"/>
            <a:ext cx="26517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88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9600" b="1" kern="1200">
          <a:solidFill>
            <a:schemeClr val="accent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3291840" rtl="0" eaLnBrk="1" latinLnBrk="0" hangingPunct="1">
        <a:lnSpc>
          <a:spcPct val="90000"/>
        </a:lnSpc>
        <a:spcBef>
          <a:spcPts val="36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1645920" indent="0" algn="l" defTabSz="3291840" rtl="0" eaLnBrk="1" latinLnBrk="0" hangingPunct="1">
        <a:lnSpc>
          <a:spcPct val="90000"/>
        </a:lnSpc>
        <a:spcBef>
          <a:spcPts val="18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3291840" indent="0" algn="l" defTabSz="3291840" rtl="0" eaLnBrk="1" latinLnBrk="0" hangingPunct="1">
        <a:lnSpc>
          <a:spcPct val="90000"/>
        </a:lnSpc>
        <a:spcBef>
          <a:spcPts val="18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4937760" indent="0" algn="l" defTabSz="3291840" rtl="0" eaLnBrk="1" latinLnBrk="0" hangingPunct="1">
        <a:lnSpc>
          <a:spcPct val="90000"/>
        </a:lnSpc>
        <a:spcBef>
          <a:spcPts val="18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6583680" indent="0" algn="l" defTabSz="3291840" rtl="0" eaLnBrk="1" latinLnBrk="0" hangingPunct="1">
        <a:lnSpc>
          <a:spcPct val="90000"/>
        </a:lnSpc>
        <a:spcBef>
          <a:spcPts val="18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C58E348B-DDD8-6797-C3D7-085926B2A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5272934-D2D8-959E-5B5E-E6F53F039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5921F34-9D1B-AA26-D5B5-E75ADE0881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C5F8871-23D4-C27E-E85D-74DE2C10BA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B40FC06-F3AC-2961-0B23-2F0B54CDE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57F3B95-2CFB-5B5F-4E0B-F7738AE01C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0F72D4C-FBF9-56D5-D2F2-642B701DD3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35E90ECB-B008-76F1-1021-9FBA16352BB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73E6CE96-3891-EF34-FFFB-2F25B8A161D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54AC78B0-B6CB-BC91-9CFD-40F9F13C6DD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52F719EA-892A-1342-E6FC-7DA4510C859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169891FF-91E2-0584-D51C-0BF39212A5E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A4BFF3FA-3942-CED0-1F24-C684BB2C67A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B0038CB-645C-2EDD-4E8B-AAC595FFF0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7205449-66EA-C531-EFFE-FB1EF32EBBD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379E29E2-8B0A-AF4E-A437-172DCCFD9E2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D6B1F289-E2F8-0746-6948-5CBA387188E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70CFD24F-88DE-E6C6-8E79-A16A1E3031E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A31A69F6-0A73-C631-F001-FFC316BD8F55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49710806-29C1-E45D-2F87-564049AB51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7C59AFCA-07E5-996D-38BE-DE4DFD27D47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BB6F6DC7-652C-1E83-5666-1A925EC4F20F}"/>
              </a:ext>
            </a:extLst>
          </p:cNvPr>
          <p:cNvSpPr>
            <a:spLocks noGrp="1"/>
          </p:cNvSpPr>
          <p:nvPr>
            <p:ph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DEC7095-D834-4330-EDEC-ACE523867D1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4EA2FF8-ECF9-BD5A-939F-55850D0A58D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graphicFrame>
        <p:nvGraphicFramePr>
          <p:cNvPr id="87" name="Chart Placeholder 14">
            <a:extLst>
              <a:ext uri="{FF2B5EF4-FFF2-40B4-BE49-F238E27FC236}">
                <a16:creationId xmlns:a16="http://schemas.microsoft.com/office/drawing/2014/main" id="{27497DC4-7746-D299-E65D-678738E849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580366"/>
              </p:ext>
            </p:extLst>
          </p:nvPr>
        </p:nvGraphicFramePr>
        <p:xfrm>
          <a:off x="17129716" y="11254249"/>
          <a:ext cx="146304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E5E0B4C3-E181-E9F9-7857-F4510C57F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100387"/>
              </p:ext>
            </p:extLst>
          </p:nvPr>
        </p:nvGraphicFramePr>
        <p:xfrm>
          <a:off x="17160017" y="18606162"/>
          <a:ext cx="6347383" cy="45831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81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712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  <a:prstDash val="dash"/>
                          </a:ln>
                          <a:latin typeface="Helvetica" pitchFamily="2" charset="0"/>
                        </a:rPr>
                        <a:t>Chart Title</a:t>
                      </a:r>
                      <a:endParaRPr lang="en-US" sz="2800" b="1" dirty="0">
                        <a:ln>
                          <a:noFill/>
                          <a:prstDash val="dash"/>
                        </a:ln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108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8.01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7.99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5.77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6.44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6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4.50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3.11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9.55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1.12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86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6.15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8.00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6.18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5.65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7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8.21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2.16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3.11*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7.17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7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3.00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9.70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10.50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4.45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9" name="Chart 4">
            <a:extLst>
              <a:ext uri="{FF2B5EF4-FFF2-40B4-BE49-F238E27FC236}">
                <a16:creationId xmlns:a16="http://schemas.microsoft.com/office/drawing/2014/main" id="{48D2D323-B502-DE69-9CCC-42A0E7D3A9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733070"/>
              </p:ext>
            </p:extLst>
          </p:nvPr>
        </p:nvGraphicFramePr>
        <p:xfrm>
          <a:off x="24496746" y="18640747"/>
          <a:ext cx="3121786" cy="458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0" name="Chart 4">
            <a:extLst>
              <a:ext uri="{FF2B5EF4-FFF2-40B4-BE49-F238E27FC236}">
                <a16:creationId xmlns:a16="http://schemas.microsoft.com/office/drawing/2014/main" id="{D4E2F01B-2F0C-3EEE-A028-21F92BDEDB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543560"/>
              </p:ext>
            </p:extLst>
          </p:nvPr>
        </p:nvGraphicFramePr>
        <p:xfrm>
          <a:off x="28607879" y="18640747"/>
          <a:ext cx="3121786" cy="458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961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AB195-3015-FEFE-120D-BDE2A228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9BC51-D606-4B85-E935-5D5094FD98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159017-4C59-10D3-89BB-8583B13AA5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EBEADBA-CA90-0396-3F95-8050CB7197B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28573-19AE-7960-61D8-266CBF77CE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7BC54-1EF1-0D16-2CC2-6011769C7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BFC9CC-6C96-362F-FC1D-5AD90DBF3B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C2CEC3-9F5E-FE0A-20EC-F87E7A2187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B808EE-9488-1E14-1194-74682F47D23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D26282-01BA-D818-F89F-97A883C2449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7F624A-7BD5-B5DE-CC92-142C4C042F5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6958541-5EB2-24F2-A67B-128E1C946BB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3492785-7EE1-378E-A811-08E5ADFC83D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4565493-D190-21E3-5F25-589A54ECBF9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533EFF-1738-65BD-8A9D-2286836F28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47B1450-E566-2BCF-64F1-3DEDCE7A0EA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06CAA69-9FD7-AA88-449B-B355AAE2445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7C7391D-9C6A-AF99-867A-1796B218AB7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8E8C958-FD87-ABB9-4CF7-10BAF79804F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21AB12C-DA39-0B45-A65B-4D5C73070E4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E74155-C6F6-47DA-7791-8E1369BF60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E9EDE14-A653-75D6-30F0-893D51EC575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0FD2945-55F6-17E6-A4C3-F9748619951F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034ACB2-7B7A-DAF8-EABC-F143A626279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7" name="Chart Placeholder 14">
            <a:extLst>
              <a:ext uri="{FF2B5EF4-FFF2-40B4-BE49-F238E27FC236}">
                <a16:creationId xmlns:a16="http://schemas.microsoft.com/office/drawing/2014/main" id="{27497DC4-7746-D299-E65D-678738E849E1}"/>
              </a:ext>
            </a:extLst>
          </p:cNvPr>
          <p:cNvGraphicFramePr>
            <a:graphicFrameLocks/>
          </p:cNvGraphicFramePr>
          <p:nvPr/>
        </p:nvGraphicFramePr>
        <p:xfrm>
          <a:off x="17129716" y="11254249"/>
          <a:ext cx="146304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E5E0B4C3-E181-E9F9-7857-F4510C57F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65729"/>
              </p:ext>
            </p:extLst>
          </p:nvPr>
        </p:nvGraphicFramePr>
        <p:xfrm>
          <a:off x="17160017" y="18606162"/>
          <a:ext cx="6347383" cy="45831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81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712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  <a:prstDash val="dash"/>
                          </a:ln>
                          <a:latin typeface="Helvetica" pitchFamily="2" charset="0"/>
                        </a:rPr>
                        <a:t>Chart Title</a:t>
                      </a:r>
                      <a:endParaRPr lang="en-US" sz="2800" b="1" dirty="0">
                        <a:ln>
                          <a:noFill/>
                          <a:prstDash val="dash"/>
                        </a:ln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108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8.01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7.99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5.77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6.44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6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4.50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3.11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9.55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1.12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86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6.15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8.00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6.18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5.65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7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8.21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2.16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3.11*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7.17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7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3.00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9.70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10.50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4.45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9" name="Chart 4">
            <a:extLst>
              <a:ext uri="{FF2B5EF4-FFF2-40B4-BE49-F238E27FC236}">
                <a16:creationId xmlns:a16="http://schemas.microsoft.com/office/drawing/2014/main" id="{48D2D323-B502-DE69-9CCC-42A0E7D3A915}"/>
              </a:ext>
            </a:extLst>
          </p:cNvPr>
          <p:cNvGraphicFramePr>
            <a:graphicFrameLocks/>
          </p:cNvGraphicFramePr>
          <p:nvPr/>
        </p:nvGraphicFramePr>
        <p:xfrm>
          <a:off x="24496746" y="18640747"/>
          <a:ext cx="3121786" cy="458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0" name="Chart 4">
            <a:extLst>
              <a:ext uri="{FF2B5EF4-FFF2-40B4-BE49-F238E27FC236}">
                <a16:creationId xmlns:a16="http://schemas.microsoft.com/office/drawing/2014/main" id="{D4E2F01B-2F0C-3EEE-A028-21F92BDEDB4A}"/>
              </a:ext>
            </a:extLst>
          </p:cNvPr>
          <p:cNvGraphicFramePr>
            <a:graphicFrameLocks/>
          </p:cNvGraphicFramePr>
          <p:nvPr/>
        </p:nvGraphicFramePr>
        <p:xfrm>
          <a:off x="28607879" y="18640747"/>
          <a:ext cx="3121786" cy="458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904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4A535930-813B-8BB0-4CDB-1714AD78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FB40960-D09D-8B99-3AFE-8EE600DDA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2DB36CE-C261-B849-BA2F-0067CF45E3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37CDDFA-D0F5-B67D-7AF9-A3D17953E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60788EE8-4A9E-7A26-8003-F37F1777AD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CE2EC2C-AA3E-3F8C-50EB-3635D1FAC5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29BDC7AE-0B5A-F85D-4C22-3318DD3B19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E206262E-02F3-728C-2DD7-99D6AE6DFEB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FED103FB-B057-8338-C841-9F1FE1DB8B4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44C847AE-2DCF-C728-37AE-5AE817B8CA5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9933929B-704E-8E88-3E51-2030A9FA539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AF453971-4B51-5484-E13D-2D90555AA6C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AC9AD33-C8F0-BA19-6F53-0F2A1D544E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832BF1F-F455-9388-0374-21A98A72AAA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F2443540-D30D-0B43-FAD9-C6D7365BA61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2EDCA551-450D-B4A9-9AB1-F78BEEF8959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CE40A987-305B-1A34-3886-D04777774E5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24AF43F5-074F-247E-53E0-41B76CD2CCF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A72AC24B-49C9-A084-44D8-792054D27F8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96E7F52A-68C1-6BCA-652A-3D514C769C8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6A32E732-7B50-0F7D-5C38-6260F24798D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D0292AA-8A2F-4B22-FA14-FC6293E89B36}"/>
              </a:ext>
            </a:extLst>
          </p:cNvPr>
          <p:cNvSpPr>
            <a:spLocks noGrp="1"/>
          </p:cNvSpPr>
          <p:nvPr>
            <p:ph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9B84AE45-BC77-171A-126E-863455219A8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83B53838-8521-022A-9C06-E2D9179031B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graphicFrame>
        <p:nvGraphicFramePr>
          <p:cNvPr id="111" name="Chart Placeholder 14">
            <a:extLst>
              <a:ext uri="{FF2B5EF4-FFF2-40B4-BE49-F238E27FC236}">
                <a16:creationId xmlns:a16="http://schemas.microsoft.com/office/drawing/2014/main" id="{22CE78A8-FC7E-9170-3500-734AF12A86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485049"/>
              </p:ext>
            </p:extLst>
          </p:nvPr>
        </p:nvGraphicFramePr>
        <p:xfrm>
          <a:off x="17129716" y="16981766"/>
          <a:ext cx="146304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2" name="Table 111">
            <a:extLst>
              <a:ext uri="{FF2B5EF4-FFF2-40B4-BE49-F238E27FC236}">
                <a16:creationId xmlns:a16="http://schemas.microsoft.com/office/drawing/2014/main" id="{F56555A5-7B39-6B17-019A-10723436C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509125"/>
              </p:ext>
            </p:extLst>
          </p:nvPr>
        </p:nvGraphicFramePr>
        <p:xfrm>
          <a:off x="17160017" y="24333679"/>
          <a:ext cx="6347383" cy="45831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81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712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  <a:prstDash val="dash"/>
                          </a:ln>
                          <a:latin typeface="Helvetica" pitchFamily="2" charset="0"/>
                        </a:rPr>
                        <a:t>Chart Title</a:t>
                      </a:r>
                      <a:endParaRPr lang="en-US" sz="2800" b="1" dirty="0">
                        <a:ln>
                          <a:noFill/>
                          <a:prstDash val="dash"/>
                        </a:ln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108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8.01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7.99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5.77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6.44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6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4.50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3.11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9.55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1.12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86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6.15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8.00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6.18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5.65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7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8.21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2.16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3.11*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7.17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7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3.00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9.70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10.50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4.45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3" name="Chart 4">
            <a:extLst>
              <a:ext uri="{FF2B5EF4-FFF2-40B4-BE49-F238E27FC236}">
                <a16:creationId xmlns:a16="http://schemas.microsoft.com/office/drawing/2014/main" id="{B483DCB7-EB33-612D-4750-EA9B6DC37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656336"/>
              </p:ext>
            </p:extLst>
          </p:nvPr>
        </p:nvGraphicFramePr>
        <p:xfrm>
          <a:off x="24496746" y="24368264"/>
          <a:ext cx="3121786" cy="458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4" name="Chart 4">
            <a:extLst>
              <a:ext uri="{FF2B5EF4-FFF2-40B4-BE49-F238E27FC236}">
                <a16:creationId xmlns:a16="http://schemas.microsoft.com/office/drawing/2014/main" id="{09C489B1-6A72-E25E-8924-AF08B0F46E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562602"/>
              </p:ext>
            </p:extLst>
          </p:nvPr>
        </p:nvGraphicFramePr>
        <p:xfrm>
          <a:off x="28607879" y="24368264"/>
          <a:ext cx="3121786" cy="458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689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CA3D4-5F2B-059A-93FA-F5EF4BD2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B8D7A-7676-098A-7AFC-E9DC9EC6BD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B9858D-9EF8-619C-EABE-71F927CDF9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9F2E713-EBB0-CD8C-3A3C-C177E2D23BD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6684F-85D8-C8F5-2F65-2DEB94D9D7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6EDC8-BBAB-80F5-DC8F-739AEACD0F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E5B79D-F7BE-E923-1241-5AA2C328EE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ED9D25-1100-0779-A92E-3D78A36FEE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87192DD-4590-0361-B926-2DE5BAC990C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91C1B99-8B4D-F3ED-0297-E530C52FD15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9C905BD-9EE4-0577-3DFE-D1C2B0C7F85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852205E-D984-D945-0BF6-766C5F0A40D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09FFF6-67DA-AFF8-5B12-FE79FA3DAB6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57E1D9-F466-F716-67EC-89250320BA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41022D-1950-3BBD-48CE-1D02D86BB77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B7C65E-071C-F727-EDBD-8621DE9E54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53588FA-7DF7-D0EA-3E41-4D2192AA320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EBC81B-B1BE-D13F-42CC-EB47C82E8C8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45F93DB-C57D-EB59-1130-42677720F0E0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119F829-7F7E-B011-7364-278A558BB395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CBB058-D687-06DA-B112-F58EAE6B152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4250636-66C9-C3B8-C0FC-E1874D91F99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E3C3C6D-C900-A059-8918-A984D755D30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EC1091-45DC-B7B8-3665-FDF438A0FED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1" name="Chart Placeholder 14">
            <a:extLst>
              <a:ext uri="{FF2B5EF4-FFF2-40B4-BE49-F238E27FC236}">
                <a16:creationId xmlns:a16="http://schemas.microsoft.com/office/drawing/2014/main" id="{22CE78A8-FC7E-9170-3500-734AF12A8674}"/>
              </a:ext>
            </a:extLst>
          </p:cNvPr>
          <p:cNvGraphicFramePr>
            <a:graphicFrameLocks/>
          </p:cNvGraphicFramePr>
          <p:nvPr/>
        </p:nvGraphicFramePr>
        <p:xfrm>
          <a:off x="17129716" y="16981766"/>
          <a:ext cx="146304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2" name="Table 111">
            <a:extLst>
              <a:ext uri="{FF2B5EF4-FFF2-40B4-BE49-F238E27FC236}">
                <a16:creationId xmlns:a16="http://schemas.microsoft.com/office/drawing/2014/main" id="{F56555A5-7B39-6B17-019A-10723436C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104815"/>
              </p:ext>
            </p:extLst>
          </p:nvPr>
        </p:nvGraphicFramePr>
        <p:xfrm>
          <a:off x="17160017" y="24333679"/>
          <a:ext cx="6347383" cy="45831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81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712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  <a:prstDash val="dash"/>
                          </a:ln>
                          <a:latin typeface="Helvetica" pitchFamily="2" charset="0"/>
                        </a:rPr>
                        <a:t>Chart Title</a:t>
                      </a:r>
                      <a:endParaRPr lang="en-US" sz="2800" b="1" dirty="0">
                        <a:ln>
                          <a:noFill/>
                          <a:prstDash val="dash"/>
                        </a:ln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108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8.01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7.99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5.77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6.44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6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4.50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3.11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9.55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1.12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86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6.15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8.00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6.18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5.65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7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8.21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2.16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3.11*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7.17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7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3.00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9.70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10.50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4.45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3" name="Chart 4">
            <a:extLst>
              <a:ext uri="{FF2B5EF4-FFF2-40B4-BE49-F238E27FC236}">
                <a16:creationId xmlns:a16="http://schemas.microsoft.com/office/drawing/2014/main" id="{B483DCB7-EB33-612D-4750-EA9B6DC37351}"/>
              </a:ext>
            </a:extLst>
          </p:cNvPr>
          <p:cNvGraphicFramePr>
            <a:graphicFrameLocks/>
          </p:cNvGraphicFramePr>
          <p:nvPr/>
        </p:nvGraphicFramePr>
        <p:xfrm>
          <a:off x="24496746" y="24368264"/>
          <a:ext cx="3121786" cy="458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4" name="Chart 4">
            <a:extLst>
              <a:ext uri="{FF2B5EF4-FFF2-40B4-BE49-F238E27FC236}">
                <a16:creationId xmlns:a16="http://schemas.microsoft.com/office/drawing/2014/main" id="{09C489B1-6A72-E25E-8924-AF08B0F46E8A}"/>
              </a:ext>
            </a:extLst>
          </p:cNvPr>
          <p:cNvGraphicFramePr>
            <a:graphicFrameLocks/>
          </p:cNvGraphicFramePr>
          <p:nvPr/>
        </p:nvGraphicFramePr>
        <p:xfrm>
          <a:off x="28607879" y="24368264"/>
          <a:ext cx="3121786" cy="458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696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095878"/>
      </p:ext>
    </p:extLst>
  </p:cSld>
  <p:clrMapOvr>
    <a:masterClrMapping/>
  </p:clrMapOvr>
</p:sld>
</file>

<file path=ppt/theme/theme1.xml><?xml version="1.0" encoding="utf-8"?>
<a:theme xmlns:a="http://schemas.openxmlformats.org/drawingml/2006/main" name="Rollin White BG">
  <a:themeElements>
    <a:clrScheme name="Rollins College">
      <a:dk1>
        <a:srgbClr val="000000"/>
      </a:dk1>
      <a:lt1>
        <a:srgbClr val="FFFFFF"/>
      </a:lt1>
      <a:dk2>
        <a:srgbClr val="004F86"/>
      </a:dk2>
      <a:lt2>
        <a:srgbClr val="F0F2F5"/>
      </a:lt2>
      <a:accent1>
        <a:srgbClr val="0070B9"/>
      </a:accent1>
      <a:accent2>
        <a:srgbClr val="FACF00"/>
      </a:accent2>
      <a:accent3>
        <a:srgbClr val="9DDDFF"/>
      </a:accent3>
      <a:accent4>
        <a:srgbClr val="00BEA4"/>
      </a:accent4>
      <a:accent5>
        <a:srgbClr val="F05E21"/>
      </a:accent5>
      <a:accent6>
        <a:srgbClr val="CCF0FF"/>
      </a:accent6>
      <a:hlink>
        <a:srgbClr val="004F87"/>
      </a:hlink>
      <a:folHlink>
        <a:srgbClr val="954F7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ollin Gray BG">
  <a:themeElements>
    <a:clrScheme name="Rollins College">
      <a:dk1>
        <a:srgbClr val="000000"/>
      </a:dk1>
      <a:lt1>
        <a:srgbClr val="FFFFFF"/>
      </a:lt1>
      <a:dk2>
        <a:srgbClr val="004F86"/>
      </a:dk2>
      <a:lt2>
        <a:srgbClr val="F0F2F5"/>
      </a:lt2>
      <a:accent1>
        <a:srgbClr val="0070B9"/>
      </a:accent1>
      <a:accent2>
        <a:srgbClr val="FACF00"/>
      </a:accent2>
      <a:accent3>
        <a:srgbClr val="9DDDFF"/>
      </a:accent3>
      <a:accent4>
        <a:srgbClr val="00BEA4"/>
      </a:accent4>
      <a:accent5>
        <a:srgbClr val="F05E21"/>
      </a:accent5>
      <a:accent6>
        <a:srgbClr val="CCF0FF"/>
      </a:accent6>
      <a:hlink>
        <a:srgbClr val="004F87"/>
      </a:hlink>
      <a:folHlink>
        <a:srgbClr val="954F7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Blank">
  <a:themeElements>
    <a:clrScheme name="Rollins College">
      <a:dk1>
        <a:srgbClr val="000000"/>
      </a:dk1>
      <a:lt1>
        <a:srgbClr val="FFFFFF"/>
      </a:lt1>
      <a:dk2>
        <a:srgbClr val="004F86"/>
      </a:dk2>
      <a:lt2>
        <a:srgbClr val="F0F2F5"/>
      </a:lt2>
      <a:accent1>
        <a:srgbClr val="0070B9"/>
      </a:accent1>
      <a:accent2>
        <a:srgbClr val="FACF00"/>
      </a:accent2>
      <a:accent3>
        <a:srgbClr val="9DDDFF"/>
      </a:accent3>
      <a:accent4>
        <a:srgbClr val="00BEA4"/>
      </a:accent4>
      <a:accent5>
        <a:srgbClr val="F05E21"/>
      </a:accent5>
      <a:accent6>
        <a:srgbClr val="CCF0FF"/>
      </a:accent6>
      <a:hlink>
        <a:srgbClr val="004F87"/>
      </a:hlink>
      <a:folHlink>
        <a:srgbClr val="954F7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116</Words>
  <Application>Microsoft Macintosh PowerPoint</Application>
  <PresentationFormat>Custom</PresentationFormat>
  <Paragraphs>96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Helvetica</vt:lpstr>
      <vt:lpstr>Rollin White BG</vt:lpstr>
      <vt:lpstr>Rollin Gray BG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Nieves</dc:creator>
  <cp:lastModifiedBy>Stephanie Nieves</cp:lastModifiedBy>
  <cp:revision>19</cp:revision>
  <dcterms:created xsi:type="dcterms:W3CDTF">2024-03-29T16:59:21Z</dcterms:created>
  <dcterms:modified xsi:type="dcterms:W3CDTF">2024-04-02T15:32:30Z</dcterms:modified>
</cp:coreProperties>
</file>