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m" ContentType="application/vnd.ms-excel.sheet.macroEnabled.12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  <p:sldMasterId id="2147483667" r:id="rId2"/>
    <p:sldMasterId id="2147483671" r:id="rId3"/>
  </p:sldMasterIdLst>
  <p:notesMasterIdLst>
    <p:notesMasterId r:id="rId10"/>
  </p:notesMasterIdLst>
  <p:sldIdLst>
    <p:sldId id="258" r:id="rId4"/>
    <p:sldId id="263" r:id="rId5"/>
    <p:sldId id="256" r:id="rId6"/>
    <p:sldId id="264" r:id="rId7"/>
    <p:sldId id="262" r:id="rId8"/>
    <p:sldId id="265" r:id="rId9"/>
  </p:sldIdLst>
  <p:sldSz cx="329184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06"/>
    <p:restoredTop sz="94664"/>
  </p:normalViewPr>
  <p:slideViewPr>
    <p:cSldViewPr snapToGrid="0">
      <p:cViewPr varScale="1">
        <p:scale>
          <a:sx n="35" d="100"/>
          <a:sy n="35" d="100"/>
        </p:scale>
        <p:origin x="264" y="768"/>
      </p:cViewPr>
      <p:guideLst>
        <p:guide orient="horz" pos="6912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57150" cy="57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Macro-Enabled_Worksheet.xlsm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Macro-Enabled_Worksheet2.xlsm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Macro-Enabled_Worksheet5.xlsm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Macro-Enabled_Worksheet7.xlsm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970" b="1" i="0" u="none" strike="noStrike" kern="1200" spc="0" baseline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defRPr>
            </a:pPr>
            <a:r>
              <a:rPr lang="en-US" sz="2000" b="1" dirty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rPr>
              <a:t>Chart</a:t>
            </a:r>
            <a:r>
              <a:rPr lang="en-US" sz="2000" b="1" baseline="0" dirty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rPr>
              <a:t> Title</a:t>
            </a:r>
            <a:endParaRPr lang="en-US" sz="2000" b="1" dirty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endParaRPr>
          </a:p>
        </c:rich>
      </c:tx>
      <c:layout>
        <c:manualLayout>
          <c:xMode val="edge"/>
          <c:yMode val="edge"/>
          <c:x val="0.43453546581665914"/>
          <c:y val="2.9746082876004137E-2"/>
        </c:manualLayout>
      </c:layout>
      <c:overlay val="0"/>
      <c:spPr>
        <a:noFill/>
        <a:ln w="37084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970" b="1" i="0" u="none" strike="noStrike" kern="1200" spc="0" baseline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1945587198555094E-2"/>
          <c:y val="0.18243447742298799"/>
          <c:w val="0.89237340955380096"/>
          <c:h val="0.617691587873925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60-8342-A9FB-6C52FF71094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60-8342-A9FB-6C52FF71094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60-8342-A9FB-6C52FF710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1487072"/>
        <c:axId val="-2141483648"/>
      </c:barChart>
      <c:catAx>
        <c:axId val="-2141487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accent1"/>
            </a:solidFill>
            <a:prstDash val="solid"/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-2141483648"/>
        <c:crosses val="autoZero"/>
        <c:auto val="1"/>
        <c:lblAlgn val="ctr"/>
        <c:lblOffset val="100"/>
        <c:noMultiLvlLbl val="0"/>
      </c:catAx>
      <c:valAx>
        <c:axId val="-2141483648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accent3"/>
              </a:solidFill>
              <a:prstDash val="solid"/>
              <a:miter lim="800000"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271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-2141487072"/>
        <c:crosses val="autoZero"/>
        <c:crossBetween val="between"/>
      </c:valAx>
      <c:spPr>
        <a:noFill/>
        <a:ln w="37084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9.1115070923256006E-2"/>
          <c:y val="0.93121241547064004"/>
          <c:w val="0.78915310512759096"/>
          <c:h val="6.0968015008725798E-2"/>
        </c:manualLayout>
      </c:layout>
      <c:overlay val="0"/>
      <c:spPr>
        <a:noFill/>
        <a:ln w="37084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r>
              <a:rPr lang="en-US" sz="2000" b="1" dirty="0">
                <a:solidFill>
                  <a:schemeClr val="tx1"/>
                </a:solidFill>
                <a:latin typeface="Helvetica" pitchFamily="2" charset="0"/>
              </a:rPr>
              <a:t>Chart Title</a:t>
            </a:r>
          </a:p>
        </c:rich>
      </c:tx>
      <c:layout>
        <c:manualLayout>
          <c:xMode val="edge"/>
          <c:yMode val="edge"/>
          <c:x val="0.24726159230096237"/>
          <c:y val="6.7747521143190423E-2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653482108432799"/>
          <c:y val="0.18120462338795801"/>
          <c:w val="0.51592749296523299"/>
          <c:h val="0.6398891631278730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53F-7847-93DB-5D918B5754A9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53F-7847-93DB-5D918B5754A9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53F-7847-93DB-5D918B5754A9}"/>
              </c:ext>
            </c:extLst>
          </c:dPt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3F-7847-93DB-5D918B5754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232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2.4733848212852901E-2"/>
          <c:y val="0.80265924102539998"/>
          <c:w val="0.84599381770647497"/>
          <c:h val="0.1827788377358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r>
              <a:rPr lang="en-US" sz="2000" b="1" dirty="0">
                <a:solidFill>
                  <a:schemeClr val="tx1"/>
                </a:solidFill>
                <a:latin typeface="Helvetica" pitchFamily="2" charset="0"/>
              </a:rPr>
              <a:t>Chart Title</a:t>
            </a:r>
          </a:p>
        </c:rich>
      </c:tx>
      <c:layout>
        <c:manualLayout>
          <c:xMode val="edge"/>
          <c:yMode val="edge"/>
          <c:x val="0.23867573371510378"/>
          <c:y val="6.7747521143190423E-2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653482108432799"/>
          <c:y val="0.18120462338795801"/>
          <c:w val="0.51592749296523299"/>
          <c:h val="0.6398891631278730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EDA-A145-97F7-F82B8BBE5E2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EDA-A145-97F7-F82B8BBE5E23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EDA-A145-97F7-F82B8BBE5E23}"/>
              </c:ext>
            </c:extLst>
          </c:dPt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EDA-A145-97F7-F82B8BBE5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232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2.4733848212852901E-2"/>
          <c:y val="0.80265924102539998"/>
          <c:w val="0.84599381770647497"/>
          <c:h val="0.1827788377358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r>
              <a:rPr lang="en-US" sz="2000" b="1" dirty="0">
                <a:solidFill>
                  <a:schemeClr val="tx1"/>
                </a:solidFill>
                <a:latin typeface="Helvetica" pitchFamily="2" charset="0"/>
              </a:rPr>
              <a:t>Chart Title</a:t>
            </a:r>
          </a:p>
        </c:rich>
      </c:tx>
      <c:layout>
        <c:manualLayout>
          <c:xMode val="edge"/>
          <c:yMode val="edge"/>
          <c:x val="0.23867573371510378"/>
          <c:y val="6.7747521143190423E-2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653482108432799"/>
          <c:y val="0.18120462338795801"/>
          <c:w val="0.51592749296523299"/>
          <c:h val="0.6398891631278730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EDA-A145-97F7-F82B8BBE5E2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EDA-A145-97F7-F82B8BBE5E23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EDA-A145-97F7-F82B8BBE5E23}"/>
              </c:ext>
            </c:extLst>
          </c:dPt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EDA-A145-97F7-F82B8BBE5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232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2.4733848212852901E-2"/>
          <c:y val="0.80265924102539998"/>
          <c:w val="0.84599381770647497"/>
          <c:h val="0.1827788377358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970" b="1" i="0" u="none" strike="noStrike" kern="1200" spc="0" baseline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defRPr>
            </a:pPr>
            <a:r>
              <a:rPr lang="en-US" sz="2000" b="1" dirty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rPr>
              <a:t>Chart</a:t>
            </a:r>
            <a:r>
              <a:rPr lang="en-US" sz="2000" b="1" baseline="0" dirty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rPr>
              <a:t> Title</a:t>
            </a:r>
            <a:endParaRPr lang="en-US" sz="2000" b="1" dirty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endParaRPr>
          </a:p>
        </c:rich>
      </c:tx>
      <c:layout>
        <c:manualLayout>
          <c:xMode val="edge"/>
          <c:yMode val="edge"/>
          <c:x val="0.43453546581665914"/>
          <c:y val="2.9746082876004137E-2"/>
        </c:manualLayout>
      </c:layout>
      <c:overlay val="0"/>
      <c:spPr>
        <a:noFill/>
        <a:ln w="37084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970" b="1" i="0" u="none" strike="noStrike" kern="1200" spc="0" baseline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1945587198555094E-2"/>
          <c:y val="0.18243447742298799"/>
          <c:w val="0.89237340955380096"/>
          <c:h val="0.617691587873925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60-8342-A9FB-6C52FF71094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60-8342-A9FB-6C52FF71094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60-8342-A9FB-6C52FF710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1487072"/>
        <c:axId val="-2141483648"/>
      </c:barChart>
      <c:catAx>
        <c:axId val="-2141487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accent1"/>
            </a:solidFill>
            <a:prstDash val="solid"/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-2141483648"/>
        <c:crosses val="autoZero"/>
        <c:auto val="1"/>
        <c:lblAlgn val="ctr"/>
        <c:lblOffset val="100"/>
        <c:noMultiLvlLbl val="0"/>
      </c:catAx>
      <c:valAx>
        <c:axId val="-2141483648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accent3"/>
              </a:solidFill>
              <a:prstDash val="solid"/>
              <a:miter lim="800000"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271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-2141487072"/>
        <c:crosses val="autoZero"/>
        <c:crossBetween val="between"/>
      </c:valAx>
      <c:spPr>
        <a:noFill/>
        <a:ln w="37084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9.1115070923256006E-2"/>
          <c:y val="0.93121241547064004"/>
          <c:w val="0.78915310512759096"/>
          <c:h val="6.0968015008725798E-2"/>
        </c:manualLayout>
      </c:layout>
      <c:overlay val="0"/>
      <c:spPr>
        <a:noFill/>
        <a:ln w="37084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r>
              <a:rPr lang="en-US" sz="2000" b="1" dirty="0">
                <a:solidFill>
                  <a:schemeClr val="tx1"/>
                </a:solidFill>
                <a:latin typeface="Helvetica" pitchFamily="2" charset="0"/>
              </a:rPr>
              <a:t>Chart Title</a:t>
            </a:r>
          </a:p>
        </c:rich>
      </c:tx>
      <c:layout>
        <c:manualLayout>
          <c:xMode val="edge"/>
          <c:yMode val="edge"/>
          <c:x val="0.23867573371510378"/>
          <c:y val="6.7747521143190423E-2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653482108432799"/>
          <c:y val="0.18120462338795801"/>
          <c:w val="0.51592749296523299"/>
          <c:h val="0.6398891631278730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EDA-A145-97F7-F82B8BBE5E2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EDA-A145-97F7-F82B8BBE5E23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EDA-A145-97F7-F82B8BBE5E23}"/>
              </c:ext>
            </c:extLst>
          </c:dPt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EDA-A145-97F7-F82B8BBE5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232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2.4733848212852901E-2"/>
          <c:y val="0.80265924102539998"/>
          <c:w val="0.84599381770647497"/>
          <c:h val="0.1827788377358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r>
              <a:rPr lang="en-US" sz="2000" b="1" dirty="0">
                <a:solidFill>
                  <a:schemeClr val="tx1"/>
                </a:solidFill>
                <a:latin typeface="Helvetica" pitchFamily="2" charset="0"/>
              </a:rPr>
              <a:t>Chart Title</a:t>
            </a:r>
          </a:p>
        </c:rich>
      </c:tx>
      <c:layout>
        <c:manualLayout>
          <c:xMode val="edge"/>
          <c:yMode val="edge"/>
          <c:x val="0.23867573371510378"/>
          <c:y val="6.7747521143190423E-2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653482108432799"/>
          <c:y val="0.18120462338795801"/>
          <c:w val="0.51592749296523299"/>
          <c:h val="0.6398891631278730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EDA-A145-97F7-F82B8BBE5E2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EDA-A145-97F7-F82B8BBE5E23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EDA-A145-97F7-F82B8BBE5E23}"/>
              </c:ext>
            </c:extLst>
          </c:dPt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EDA-A145-97F7-F82B8BBE5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232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2.4733848212852901E-2"/>
          <c:y val="0.80265924102539998"/>
          <c:w val="0.84599381770647497"/>
          <c:h val="0.1827788377358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970" b="1" i="0" u="none" strike="noStrike" kern="1200" spc="0" baseline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defRPr>
            </a:pPr>
            <a:r>
              <a:rPr lang="en-US" sz="2000" b="1" dirty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rPr>
              <a:t>Chart</a:t>
            </a:r>
            <a:r>
              <a:rPr lang="en-US" sz="2000" b="1" baseline="0" dirty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rPr>
              <a:t> Title</a:t>
            </a:r>
            <a:endParaRPr lang="en-US" sz="2000" b="1" dirty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endParaRPr>
          </a:p>
        </c:rich>
      </c:tx>
      <c:layout>
        <c:manualLayout>
          <c:xMode val="edge"/>
          <c:yMode val="edge"/>
          <c:x val="0.38284927179235401"/>
          <c:y val="2.46956269399865E-2"/>
        </c:manualLayout>
      </c:layout>
      <c:overlay val="0"/>
      <c:spPr>
        <a:noFill/>
        <a:ln w="37084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970" b="1" i="0" u="none" strike="noStrike" kern="1200" spc="0" baseline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1945587198555094E-2"/>
          <c:y val="0.18243447742298799"/>
          <c:w val="0.89237340955380096"/>
          <c:h val="0.617691587873925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61-7147-9454-6B77127533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61-7147-9454-6B771275337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61-7147-9454-6B77127533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1487072"/>
        <c:axId val="-2141483648"/>
      </c:barChart>
      <c:catAx>
        <c:axId val="-2141487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accent1"/>
            </a:solidFill>
            <a:prstDash val="solid"/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-2141483648"/>
        <c:crosses val="autoZero"/>
        <c:auto val="1"/>
        <c:lblAlgn val="ctr"/>
        <c:lblOffset val="100"/>
        <c:noMultiLvlLbl val="0"/>
      </c:catAx>
      <c:valAx>
        <c:axId val="-2141483648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accent3"/>
              </a:solidFill>
              <a:prstDash val="solid"/>
              <a:miter lim="800000"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271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-2141487072"/>
        <c:crosses val="autoZero"/>
        <c:crossBetween val="between"/>
      </c:valAx>
      <c:spPr>
        <a:noFill/>
        <a:ln w="37084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9.1115070923256006E-2"/>
          <c:y val="0.93121241547064004"/>
          <c:w val="0.78915310512759096"/>
          <c:h val="6.0968015008725798E-2"/>
        </c:manualLayout>
      </c:layout>
      <c:overlay val="0"/>
      <c:spPr>
        <a:noFill/>
        <a:ln w="37084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r>
              <a:rPr lang="en-US" sz="2000" b="1" dirty="0">
                <a:solidFill>
                  <a:schemeClr val="tx1"/>
                </a:solidFill>
                <a:latin typeface="Helvetica" pitchFamily="2" charset="0"/>
              </a:rPr>
              <a:t>Chart Title</a:t>
            </a:r>
          </a:p>
        </c:rich>
      </c:tx>
      <c:layout>
        <c:manualLayout>
          <c:xMode val="edge"/>
          <c:yMode val="edge"/>
          <c:x val="0.24726159230096237"/>
          <c:y val="6.7747521143190423E-2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653482108432799"/>
          <c:y val="0.18120462338795801"/>
          <c:w val="0.51592749296523299"/>
          <c:h val="0.6398891631278730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53F-7847-93DB-5D918B5754A9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53F-7847-93DB-5D918B5754A9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53F-7847-93DB-5D918B5754A9}"/>
              </c:ext>
            </c:extLst>
          </c:dPt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3F-7847-93DB-5D918B5754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232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2.4733848212852901E-2"/>
          <c:y val="0.80265924102539998"/>
          <c:w val="0.84599381770647497"/>
          <c:h val="0.1827788377358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970" b="1" i="0" u="none" strike="noStrike" kern="1200" spc="0" baseline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defRPr>
            </a:pPr>
            <a:r>
              <a:rPr lang="en-US" sz="2000" b="1" dirty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rPr>
              <a:t>Chart</a:t>
            </a:r>
            <a:r>
              <a:rPr lang="en-US" sz="2000" b="1" baseline="0" dirty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rPr>
              <a:t> Title</a:t>
            </a:r>
            <a:endParaRPr lang="en-US" sz="2000" b="1" dirty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endParaRPr>
          </a:p>
        </c:rich>
      </c:tx>
      <c:layout>
        <c:manualLayout>
          <c:xMode val="edge"/>
          <c:yMode val="edge"/>
          <c:x val="0.38284927179235401"/>
          <c:y val="2.46956269399865E-2"/>
        </c:manualLayout>
      </c:layout>
      <c:overlay val="0"/>
      <c:spPr>
        <a:noFill/>
        <a:ln w="37084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970" b="1" i="0" u="none" strike="noStrike" kern="1200" spc="0" baseline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1945587198555094E-2"/>
          <c:y val="0.18243447742298799"/>
          <c:w val="0.89237340955380096"/>
          <c:h val="0.617691587873925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61-7147-9454-6B77127533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61-7147-9454-6B771275337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61-7147-9454-6B77127533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1487072"/>
        <c:axId val="-2141483648"/>
      </c:barChart>
      <c:catAx>
        <c:axId val="-2141487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accent1"/>
            </a:solidFill>
            <a:prstDash val="solid"/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-2141483648"/>
        <c:crosses val="autoZero"/>
        <c:auto val="1"/>
        <c:lblAlgn val="ctr"/>
        <c:lblOffset val="100"/>
        <c:noMultiLvlLbl val="0"/>
      </c:catAx>
      <c:valAx>
        <c:axId val="-2141483648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accent3"/>
              </a:solidFill>
              <a:prstDash val="solid"/>
              <a:miter lim="800000"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271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-2141487072"/>
        <c:crosses val="autoZero"/>
        <c:crossBetween val="between"/>
      </c:valAx>
      <c:spPr>
        <a:noFill/>
        <a:ln w="37084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9.1115070923256006E-2"/>
          <c:y val="0.93121241547064004"/>
          <c:w val="0.78915310512759096"/>
          <c:h val="6.0968015008725798E-2"/>
        </c:manualLayout>
      </c:layout>
      <c:overlay val="0"/>
      <c:spPr>
        <a:noFill/>
        <a:ln w="37084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38AF8-BD41-E24A-A15C-EB06EBE2C74A}" type="datetimeFigureOut">
              <a:rPr lang="en-US" smtClean="0"/>
              <a:t>4/2/24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1CA9C-ACD7-6748-9DED-7571AD785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277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01CA9C-ACD7-6748-9DED-7571AD785C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72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01CA9C-ACD7-6748-9DED-7571AD785C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63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14800" y="749808"/>
            <a:ext cx="27889200" cy="128016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dirty="0"/>
              <a:t>My Academic Research Poster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0F6BA87-F4F4-B9F0-9B39-011A12402B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4399" y="4572000"/>
            <a:ext cx="98298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D6B2A92-6D9E-7461-172C-F3F384CC789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14399" y="5120640"/>
            <a:ext cx="9829334" cy="217652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chemeClr val="tx2">
                  <a:lumMod val="60000"/>
                  <a:lumOff val="40000"/>
                </a:schemeClr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Nunc semper ipsum a tempus </a:t>
            </a:r>
            <a:r>
              <a:rPr lang="en-US" dirty="0" err="1"/>
              <a:t>fringilla</a:t>
            </a:r>
            <a:r>
              <a:rPr lang="en-US" dirty="0"/>
              <a:t>. Integer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elementum</a:t>
            </a:r>
            <a:r>
              <a:rPr lang="en-US" dirty="0"/>
              <a:t> ligula.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 dolor ac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 Nam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. Maecenas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lorem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at vitae </a:t>
            </a:r>
            <a:r>
              <a:rPr lang="en-US" dirty="0" err="1"/>
              <a:t>leo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semper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, vitae </a:t>
            </a:r>
            <a:r>
              <a:rPr lang="en-US" dirty="0" err="1"/>
              <a:t>rhoncus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38" name="Text Placeholder 6">
            <a:extLst>
              <a:ext uri="{FF2B5EF4-FFF2-40B4-BE49-F238E27FC236}">
                <a16:creationId xmlns:a16="http://schemas.microsoft.com/office/drawing/2014/main" id="{983B992D-5B7D-AA63-2756-5A30F11BD06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14400" y="7545578"/>
            <a:ext cx="9829334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39" name="Text Placeholder 12">
            <a:extLst>
              <a:ext uri="{FF2B5EF4-FFF2-40B4-BE49-F238E27FC236}">
                <a16:creationId xmlns:a16="http://schemas.microsoft.com/office/drawing/2014/main" id="{59A470A3-266A-E444-2EB6-F2DBB04AB01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14401" y="8121142"/>
            <a:ext cx="9829334" cy="2398014"/>
          </a:xfrm>
        </p:spPr>
        <p:txBody>
          <a:bodyPr/>
          <a:lstStyle>
            <a:lvl1pPr>
              <a:lnSpc>
                <a:spcPct val="100000"/>
              </a:lnSpc>
              <a:buClr>
                <a:schemeClr val="tx2">
                  <a:lumMod val="60000"/>
                  <a:lumOff val="40000"/>
                </a:schemeClr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fermentum ligula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. Maecenas </a:t>
            </a:r>
            <a:r>
              <a:rPr lang="en-US" dirty="0" err="1"/>
              <a:t>accumsan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 </a:t>
            </a:r>
            <a:r>
              <a:rPr lang="en-US" dirty="0" err="1"/>
              <a:t>arcu</a:t>
            </a:r>
            <a:r>
              <a:rPr lang="en-US" dirty="0"/>
              <a:t> maximus </a:t>
            </a:r>
            <a:r>
              <a:rPr lang="en-US" dirty="0" err="1"/>
              <a:t>quis</a:t>
            </a:r>
            <a:r>
              <a:rPr lang="en-US" dirty="0"/>
              <a:t>. Donec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 nisi. </a:t>
            </a:r>
            <a:r>
              <a:rPr lang="en-US" dirty="0" err="1"/>
              <a:t>Interdum</a:t>
            </a:r>
            <a:r>
              <a:rPr lang="en-US" dirty="0"/>
              <a:t> et </a:t>
            </a:r>
            <a:r>
              <a:rPr lang="en-US" dirty="0" err="1"/>
              <a:t>malesuada</a:t>
            </a:r>
            <a:r>
              <a:rPr lang="en-US" dirty="0"/>
              <a:t> fames ac ante ipsum </a:t>
            </a:r>
            <a:r>
              <a:rPr lang="en-US" dirty="0" err="1"/>
              <a:t>primis</a:t>
            </a:r>
            <a:r>
              <a:rPr lang="en-US" dirty="0"/>
              <a:t> in </a:t>
            </a:r>
            <a:r>
              <a:rPr lang="en-US" dirty="0" err="1"/>
              <a:t>faucibus</a:t>
            </a:r>
            <a:r>
              <a:rPr lang="en-US" dirty="0"/>
              <a:t>.</a:t>
            </a:r>
          </a:p>
        </p:txBody>
      </p:sp>
      <p:sp>
        <p:nvSpPr>
          <p:cNvPr id="48" name="Text Placeholder 6">
            <a:extLst>
              <a:ext uri="{FF2B5EF4-FFF2-40B4-BE49-F238E27FC236}">
                <a16:creationId xmlns:a16="http://schemas.microsoft.com/office/drawing/2014/main" id="{DA9AD00E-5F02-18EF-E130-D8F1C5A6B3C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2174200" y="4572000"/>
            <a:ext cx="98298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49" name="Text Placeholder 12">
            <a:extLst>
              <a:ext uri="{FF2B5EF4-FFF2-40B4-BE49-F238E27FC236}">
                <a16:creationId xmlns:a16="http://schemas.microsoft.com/office/drawing/2014/main" id="{89ED1BDA-EE7C-A6C2-D936-4475F5F747E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174200" y="5120640"/>
            <a:ext cx="9830433" cy="2856811"/>
          </a:xfrm>
        </p:spPr>
        <p:txBody>
          <a:bodyPr/>
          <a:lstStyle>
            <a:lvl1pPr>
              <a:lnSpc>
                <a:spcPct val="100000"/>
              </a:lnSpc>
              <a:buClr>
                <a:schemeClr val="tx2">
                  <a:lumMod val="60000"/>
                  <a:lumOff val="40000"/>
                </a:schemeClr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nisi et,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In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porta. </a:t>
            </a:r>
          </a:p>
        </p:txBody>
      </p:sp>
      <p:sp>
        <p:nvSpPr>
          <p:cNvPr id="53" name="Text Placeholder 12">
            <a:extLst>
              <a:ext uri="{FF2B5EF4-FFF2-40B4-BE49-F238E27FC236}">
                <a16:creationId xmlns:a16="http://schemas.microsoft.com/office/drawing/2014/main" id="{1250232E-B5A4-9256-7108-513538D9351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2174200" y="16752560"/>
            <a:ext cx="9830433" cy="2322033"/>
          </a:xfrm>
        </p:spPr>
        <p:txBody>
          <a:bodyPr>
            <a:noAutofit/>
          </a:bodyPr>
          <a:lstStyle>
            <a:lvl1pPr marL="457200" indent="-457200">
              <a:lnSpc>
                <a:spcPct val="100000"/>
              </a:lnSpc>
              <a:spcBef>
                <a:spcPts val="1000"/>
              </a:spcBef>
              <a:buClr>
                <a:schemeClr val="tx2">
                  <a:lumMod val="60000"/>
                  <a:lumOff val="40000"/>
                </a:schemeClr>
              </a:buClr>
              <a:buFont typeface="+mj-lt"/>
              <a:buAutoNum type="arabicPeriod"/>
              <a:defRPr sz="1600">
                <a:solidFill>
                  <a:schemeClr val="bg2">
                    <a:lumMod val="50000"/>
                  </a:schemeClr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</a:t>
            </a:r>
          </a:p>
        </p:txBody>
      </p:sp>
      <p:sp>
        <p:nvSpPr>
          <p:cNvPr id="58" name="Text Placeholder 6">
            <a:extLst>
              <a:ext uri="{FF2B5EF4-FFF2-40B4-BE49-F238E27FC236}">
                <a16:creationId xmlns:a16="http://schemas.microsoft.com/office/drawing/2014/main" id="{8E9EC933-44B3-0D42-A845-1151868DD68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544299" y="4572000"/>
            <a:ext cx="98298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59" name="Text Placeholder 12">
            <a:extLst>
              <a:ext uri="{FF2B5EF4-FFF2-40B4-BE49-F238E27FC236}">
                <a16:creationId xmlns:a16="http://schemas.microsoft.com/office/drawing/2014/main" id="{8AE9774B-F31C-2001-B6C4-43FDA73486E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544299" y="5120640"/>
            <a:ext cx="9829800" cy="5398516"/>
          </a:xfrm>
        </p:spPr>
        <p:txBody>
          <a:bodyPr/>
          <a:lstStyle>
            <a:lvl1pPr>
              <a:lnSpc>
                <a:spcPct val="100000"/>
              </a:lnSpc>
              <a:buClr>
                <a:schemeClr val="tx2">
                  <a:lumMod val="60000"/>
                  <a:lumOff val="40000"/>
                </a:schemeClr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nisi et,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In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porta.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auctor. In sed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, </a:t>
            </a:r>
            <a:r>
              <a:rPr lang="en-US" dirty="0" err="1"/>
              <a:t>imperdiet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a, porta sem.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dolor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finibus</a:t>
            </a:r>
            <a:r>
              <a:rPr lang="en-US" dirty="0"/>
              <a:t>. Sed id </a:t>
            </a:r>
            <a:r>
              <a:rPr lang="en-US" dirty="0" err="1"/>
              <a:t>aliquam</a:t>
            </a:r>
            <a:r>
              <a:rPr lang="en-US" dirty="0"/>
              <a:t> lorem.</a:t>
            </a:r>
          </a:p>
        </p:txBody>
      </p:sp>
      <p:sp>
        <p:nvSpPr>
          <p:cNvPr id="74" name="Content Placeholder 63">
            <a:extLst>
              <a:ext uri="{FF2B5EF4-FFF2-40B4-BE49-F238E27FC236}">
                <a16:creationId xmlns:a16="http://schemas.microsoft.com/office/drawing/2014/main" id="{602821C8-1387-CD85-D09D-86C1F02CB76C}"/>
              </a:ext>
            </a:extLst>
          </p:cNvPr>
          <p:cNvSpPr>
            <a:spLocks noGrp="1"/>
          </p:cNvSpPr>
          <p:nvPr>
            <p:ph sz="quarter" idx="40" hasCustomPrompt="1"/>
          </p:nvPr>
        </p:nvSpPr>
        <p:spPr>
          <a:xfrm>
            <a:off x="906626" y="16463008"/>
            <a:ext cx="4812493" cy="2764791"/>
          </a:xfrm>
          <a:solidFill>
            <a:schemeClr val="bg2"/>
          </a:solidFill>
        </p:spPr>
        <p:txBody>
          <a:bodyPr/>
          <a:lstStyle/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75" name="Text Placeholder 12">
            <a:extLst>
              <a:ext uri="{FF2B5EF4-FFF2-40B4-BE49-F238E27FC236}">
                <a16:creationId xmlns:a16="http://schemas.microsoft.com/office/drawing/2014/main" id="{D659A97D-F36E-122F-99C0-E2027EAFDD2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009463" y="18881344"/>
            <a:ext cx="4958894" cy="32105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800" i="1">
                <a:solidFill>
                  <a:schemeClr val="bg2">
                    <a:lumMod val="50000"/>
                  </a:schemeClr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Caption for Image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4A5739C9-45FC-3C30-BA43-FF515DAE0FB6}"/>
              </a:ext>
            </a:extLst>
          </p:cNvPr>
          <p:cNvCxnSpPr/>
          <p:nvPr userDrawn="1"/>
        </p:nvCxnSpPr>
        <p:spPr>
          <a:xfrm>
            <a:off x="11183303" y="4572000"/>
            <a:ext cx="0" cy="14630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5" name="Text Placeholder 94">
            <a:extLst>
              <a:ext uri="{FF2B5EF4-FFF2-40B4-BE49-F238E27FC236}">
                <a16:creationId xmlns:a16="http://schemas.microsoft.com/office/drawing/2014/main" id="{688B3F8B-7CFC-AC58-48F1-A02DE71F2AA6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4114798" y="2743200"/>
            <a:ext cx="27889200" cy="521499"/>
          </a:xfrm>
          <a:ln>
            <a:noFill/>
          </a:ln>
        </p:spPr>
        <p:txBody>
          <a:bodyPr>
            <a:noAutofit/>
          </a:bodyPr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Names of Researchers and/or Research Team</a:t>
            </a:r>
          </a:p>
        </p:txBody>
      </p:sp>
      <p:sp>
        <p:nvSpPr>
          <p:cNvPr id="96" name="Text Placeholder 94">
            <a:extLst>
              <a:ext uri="{FF2B5EF4-FFF2-40B4-BE49-F238E27FC236}">
                <a16:creationId xmlns:a16="http://schemas.microsoft.com/office/drawing/2014/main" id="{E693B8A4-BED4-7EEF-CCA7-6800CE80240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4114799" y="2057400"/>
            <a:ext cx="27889200" cy="685800"/>
          </a:xfrm>
        </p:spPr>
        <p:txBody>
          <a:bodyPr>
            <a:noAutofit/>
          </a:bodyPr>
          <a:lstStyle>
            <a:lvl1pPr>
              <a:defRPr sz="4400" i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Subtitle for Academic Research (36” x 24”)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5863CB7-AB6F-8D84-8C3F-3A922F4966C0}"/>
              </a:ext>
            </a:extLst>
          </p:cNvPr>
          <p:cNvCxnSpPr/>
          <p:nvPr userDrawn="1"/>
        </p:nvCxnSpPr>
        <p:spPr>
          <a:xfrm>
            <a:off x="21698903" y="4572000"/>
            <a:ext cx="0" cy="14630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44B2134E-32A1-8C22-3FF4-AE092209A65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35036" y="13025628"/>
            <a:ext cx="9829800" cy="457200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1">
                    <a:lumMod val="60000"/>
                    <a:lumOff val="40000"/>
                  </a:schemeClr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771C8977-A69D-9BBB-A60E-021AD6A5435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34571" y="13504601"/>
            <a:ext cx="9829800" cy="2545151"/>
          </a:xfrm>
        </p:spPr>
        <p:txBody>
          <a:bodyPr/>
          <a:lstStyle>
            <a:lvl1pPr marL="342900" indent="-342900">
              <a:lnSpc>
                <a:spcPct val="100000"/>
              </a:lnSpc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2A6F61D7-0A1D-1ED6-AB40-58301A362B7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35036" y="10668686"/>
            <a:ext cx="9809162" cy="457200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1">
                    <a:lumMod val="60000"/>
                    <a:lumOff val="40000"/>
                  </a:schemeClr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04B6BE5B-211A-0A5E-9810-586627E6075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35037" y="11152810"/>
            <a:ext cx="9809162" cy="1653031"/>
          </a:xfrm>
        </p:spPr>
        <p:txBody>
          <a:bodyPr/>
          <a:lstStyle>
            <a:lvl1pPr>
              <a:lnSpc>
                <a:spcPct val="100000"/>
              </a:lnSpc>
              <a:buClr>
                <a:schemeClr val="tx2">
                  <a:lumMod val="60000"/>
                  <a:lumOff val="40000"/>
                </a:schemeClr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C1E5DD79-7699-D2EE-3BF9-4681D7DC91D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2174200" y="16172357"/>
            <a:ext cx="9830433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BCE5146C-A728-0686-C194-68525CB8144C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2174200" y="12213845"/>
            <a:ext cx="9830433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22B29150-8981-0899-8EF4-F20383F75F0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22174200" y="12785634"/>
            <a:ext cx="9830428" cy="290223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chemeClr val="tx2">
                  <a:lumMod val="60000"/>
                  <a:lumOff val="40000"/>
                </a:schemeClr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Nunc semper ipsum a tempus </a:t>
            </a:r>
            <a:r>
              <a:rPr lang="en-US" dirty="0" err="1"/>
              <a:t>fringilla</a:t>
            </a:r>
            <a:r>
              <a:rPr lang="en-US" dirty="0"/>
              <a:t>. Integer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elementum</a:t>
            </a:r>
            <a:r>
              <a:rPr lang="en-US" dirty="0"/>
              <a:t> ligula. </a:t>
            </a:r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C726C7FB-E520-AD7C-91C1-9A7986F8E155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2174200" y="8356600"/>
            <a:ext cx="9830433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D5FD893D-CF46-F932-9785-E18DA3C06F3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22174200" y="8950665"/>
            <a:ext cx="9830433" cy="2856811"/>
          </a:xfrm>
        </p:spPr>
        <p:txBody>
          <a:bodyPr/>
          <a:lstStyle>
            <a:lvl1pPr>
              <a:lnSpc>
                <a:spcPct val="100000"/>
              </a:lnSpc>
              <a:buClr>
                <a:schemeClr val="tx2">
                  <a:lumMod val="60000"/>
                  <a:lumOff val="40000"/>
                </a:schemeClr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nisi et,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In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porta.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auctor. In sed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. </a:t>
            </a:r>
          </a:p>
        </p:txBody>
      </p:sp>
      <p:pic>
        <p:nvPicPr>
          <p:cNvPr id="16" name="Content Placeholder 125" descr="A yellow and blue letter r&#10;&#10;Description automatically generated">
            <a:extLst>
              <a:ext uri="{FF2B5EF4-FFF2-40B4-BE49-F238E27FC236}">
                <a16:creationId xmlns:a16="http://schemas.microsoft.com/office/drawing/2014/main" id="{5332B674-56FB-9729-F79E-F4137D5345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7650" y="651289"/>
            <a:ext cx="2743200" cy="2743200"/>
          </a:xfrm>
          <a:prstGeom prst="rect">
            <a:avLst/>
          </a:prstGeom>
        </p:spPr>
      </p:pic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CC678A6A-8109-D8E8-79A1-60A6DE053ADB}"/>
              </a:ext>
            </a:extLst>
          </p:cNvPr>
          <p:cNvSpPr txBox="1">
            <a:spLocks/>
          </p:cNvSpPr>
          <p:nvPr userDrawn="1"/>
        </p:nvSpPr>
        <p:spPr>
          <a:xfrm>
            <a:off x="4297150" y="20952135"/>
            <a:ext cx="731520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2926080" rtl="0" eaLnBrk="1" latinLnBrk="0" hangingPunct="1">
              <a:lnSpc>
                <a:spcPct val="100000"/>
              </a:lnSpc>
              <a:spcBef>
                <a:spcPts val="3200"/>
              </a:spcBef>
              <a:buFont typeface="Arial" panose="020B0604020202020204" pitchFamily="34" charset="0"/>
              <a:buNone/>
              <a:defRPr sz="2200" b="1" kern="1200">
                <a:solidFill>
                  <a:schemeClr val="bg1"/>
                </a:solidFill>
                <a:latin typeface="Helvetica" pitchFamily="2" charset="0"/>
                <a:ea typeface="+mn-ea"/>
                <a:cs typeface="+mn-cs"/>
              </a:defRPr>
            </a:lvl1pPr>
            <a:lvl2pPr marL="14630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4672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097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4358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err="1"/>
              <a:t>rollins.edu</a:t>
            </a:r>
            <a:endParaRPr lang="en-US" sz="2800" dirty="0"/>
          </a:p>
        </p:txBody>
      </p:sp>
      <p:pic>
        <p:nvPicPr>
          <p:cNvPr id="5" name="Picture 4" descr="Rollins Established 1885 Logo Wordmark&#10;">
            <a:extLst>
              <a:ext uri="{FF2B5EF4-FFF2-40B4-BE49-F238E27FC236}">
                <a16:creationId xmlns:a16="http://schemas.microsoft.com/office/drawing/2014/main" id="{F8CBAB58-4C79-CD03-4C2C-E7D8D89335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27582" b="30451"/>
          <a:stretch/>
        </p:blipFill>
        <p:spPr>
          <a:xfrm>
            <a:off x="706438" y="20264806"/>
            <a:ext cx="2971800" cy="1246129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6F4BBC3-7C4F-4783-B98D-734DBF04C301}"/>
              </a:ext>
            </a:extLst>
          </p:cNvPr>
          <p:cNvCxnSpPr>
            <a:cxnSpLocks/>
          </p:cNvCxnSpPr>
          <p:nvPr userDrawn="1"/>
        </p:nvCxnSpPr>
        <p:spPr>
          <a:xfrm>
            <a:off x="3878050" y="20713699"/>
            <a:ext cx="0" cy="64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Text Placeholder 90">
            <a:extLst>
              <a:ext uri="{FF2B5EF4-FFF2-40B4-BE49-F238E27FC236}">
                <a16:creationId xmlns:a16="http://schemas.microsoft.com/office/drawing/2014/main" id="{B9D82F1E-E696-7F6D-0ECA-A8DE803B3A35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297150" y="20640985"/>
            <a:ext cx="7315200" cy="59690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Academic Department or Office</a:t>
            </a:r>
          </a:p>
        </p:txBody>
      </p:sp>
    </p:spTree>
    <p:extLst>
      <p:ext uri="{BB962C8B-B14F-4D97-AF65-F5344CB8AC3E}">
        <p14:creationId xmlns:p14="http://schemas.microsoft.com/office/powerpoint/2010/main" val="7104249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6">
          <p15:clr>
            <a:srgbClr val="FBAE40"/>
          </p15:clr>
        </p15:guide>
        <p15:guide id="2" pos="20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0F6BA87-F4F4-B9F0-9B39-011A12402B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4572000"/>
            <a:ext cx="73152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D6B2A92-6D9E-7461-172C-F3F384CC789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14401" y="5119915"/>
            <a:ext cx="7315200" cy="33382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chemeClr val="tx2">
                  <a:lumMod val="60000"/>
                  <a:lumOff val="40000"/>
                </a:schemeClr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Nunc semper ipsum a tempus </a:t>
            </a:r>
            <a:r>
              <a:rPr lang="en-US" dirty="0" err="1"/>
              <a:t>fringilla</a:t>
            </a:r>
            <a:r>
              <a:rPr lang="en-US" dirty="0"/>
              <a:t>. Integer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elementum</a:t>
            </a:r>
            <a:r>
              <a:rPr lang="en-US" dirty="0"/>
              <a:t> ligula.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 dolor ac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 Nam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. Maecenas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lorem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at vitae </a:t>
            </a:r>
            <a:r>
              <a:rPr lang="en-US" dirty="0" err="1"/>
              <a:t>leo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semper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, vitae </a:t>
            </a:r>
            <a:r>
              <a:rPr lang="en-US" dirty="0" err="1"/>
              <a:t>rhoncus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ut.</a:t>
            </a:r>
            <a:r>
              <a:rPr lang="en-US" dirty="0"/>
              <a:t> 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458F55EA-917F-9864-8FC5-7AF32B16A3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792970" y="4572000"/>
            <a:ext cx="73152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3060009B-22F4-409F-585F-420167C27AB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792971" y="5120640"/>
            <a:ext cx="7315200" cy="5839460"/>
          </a:xfrm>
        </p:spPr>
        <p:txBody>
          <a:bodyPr/>
          <a:lstStyle>
            <a:lvl1pPr>
              <a:lnSpc>
                <a:spcPct val="100000"/>
              </a:lnSpc>
              <a:buClr>
                <a:schemeClr val="tx2">
                  <a:lumMod val="60000"/>
                  <a:lumOff val="40000"/>
                </a:schemeClr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nisi et,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In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porta.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auctor. In sed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, </a:t>
            </a:r>
            <a:r>
              <a:rPr lang="en-US" dirty="0" err="1"/>
              <a:t>imperdiet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a, porta sem.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dolor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finibus</a:t>
            </a:r>
            <a:r>
              <a:rPr lang="en-US" dirty="0"/>
              <a:t>. Sed id </a:t>
            </a:r>
            <a:r>
              <a:rPr lang="en-US" dirty="0" err="1"/>
              <a:t>aliquam</a:t>
            </a:r>
            <a:r>
              <a:rPr lang="en-US" dirty="0"/>
              <a:t> lorem.</a:t>
            </a:r>
          </a:p>
        </p:txBody>
      </p:sp>
      <p:sp>
        <p:nvSpPr>
          <p:cNvPr id="38" name="Text Placeholder 6">
            <a:extLst>
              <a:ext uri="{FF2B5EF4-FFF2-40B4-BE49-F238E27FC236}">
                <a16:creationId xmlns:a16="http://schemas.microsoft.com/office/drawing/2014/main" id="{983B992D-5B7D-AA63-2756-5A30F11BD06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14400" y="8940800"/>
            <a:ext cx="73152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39" name="Text Placeholder 12">
            <a:extLst>
              <a:ext uri="{FF2B5EF4-FFF2-40B4-BE49-F238E27FC236}">
                <a16:creationId xmlns:a16="http://schemas.microsoft.com/office/drawing/2014/main" id="{59A470A3-266A-E444-2EB6-F2DBB04AB01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14401" y="9489440"/>
            <a:ext cx="7315200" cy="3337560"/>
          </a:xfrm>
        </p:spPr>
        <p:txBody>
          <a:bodyPr/>
          <a:lstStyle>
            <a:lvl1pPr>
              <a:lnSpc>
                <a:spcPct val="100000"/>
              </a:lnSpc>
              <a:buClr>
                <a:schemeClr val="tx2">
                  <a:lumMod val="60000"/>
                  <a:lumOff val="40000"/>
                </a:schemeClr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fermentum ligula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. Maecenas </a:t>
            </a:r>
            <a:r>
              <a:rPr lang="en-US" dirty="0" err="1"/>
              <a:t>accumsan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 </a:t>
            </a:r>
            <a:r>
              <a:rPr lang="en-US" dirty="0" err="1"/>
              <a:t>arcu</a:t>
            </a:r>
            <a:r>
              <a:rPr lang="en-US" dirty="0"/>
              <a:t> maximus </a:t>
            </a:r>
            <a:r>
              <a:rPr lang="en-US" dirty="0" err="1"/>
              <a:t>quis</a:t>
            </a:r>
            <a:r>
              <a:rPr lang="en-US" dirty="0"/>
              <a:t>. Donec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 nisi. </a:t>
            </a:r>
            <a:r>
              <a:rPr lang="en-US" dirty="0" err="1"/>
              <a:t>Interdum</a:t>
            </a:r>
            <a:r>
              <a:rPr lang="en-US" dirty="0"/>
              <a:t> et </a:t>
            </a:r>
            <a:r>
              <a:rPr lang="en-US" dirty="0" err="1"/>
              <a:t>malesuada</a:t>
            </a:r>
            <a:r>
              <a:rPr lang="en-US" dirty="0"/>
              <a:t> fames ac ante ipsum </a:t>
            </a:r>
            <a:r>
              <a:rPr lang="en-US" dirty="0" err="1"/>
              <a:t>primis</a:t>
            </a:r>
            <a:r>
              <a:rPr lang="en-US" dirty="0"/>
              <a:t> in </a:t>
            </a:r>
            <a:r>
              <a:rPr lang="en-US" dirty="0" err="1"/>
              <a:t>faucibus</a:t>
            </a:r>
            <a:r>
              <a:rPr lang="en-US" dirty="0"/>
              <a:t>.</a:t>
            </a:r>
          </a:p>
        </p:txBody>
      </p:sp>
      <p:sp>
        <p:nvSpPr>
          <p:cNvPr id="48" name="Text Placeholder 6">
            <a:extLst>
              <a:ext uri="{FF2B5EF4-FFF2-40B4-BE49-F238E27FC236}">
                <a16:creationId xmlns:a16="http://schemas.microsoft.com/office/drawing/2014/main" id="{DA9AD00E-5F02-18EF-E130-D8F1C5A6B3C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4663397" y="4572000"/>
            <a:ext cx="73152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49" name="Text Placeholder 12">
            <a:extLst>
              <a:ext uri="{FF2B5EF4-FFF2-40B4-BE49-F238E27FC236}">
                <a16:creationId xmlns:a16="http://schemas.microsoft.com/office/drawing/2014/main" id="{89ED1BDA-EE7C-A6C2-D936-4475F5F747E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4663398" y="5119915"/>
            <a:ext cx="7315200" cy="5395685"/>
          </a:xfrm>
        </p:spPr>
        <p:txBody>
          <a:bodyPr/>
          <a:lstStyle>
            <a:lvl1pPr>
              <a:lnSpc>
                <a:spcPct val="100000"/>
              </a:lnSpc>
              <a:buClr>
                <a:schemeClr val="tx2">
                  <a:lumMod val="60000"/>
                  <a:lumOff val="40000"/>
                </a:schemeClr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nisi et,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In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porta. </a:t>
            </a:r>
          </a:p>
        </p:txBody>
      </p:sp>
      <p:sp>
        <p:nvSpPr>
          <p:cNvPr id="58" name="Text Placeholder 6">
            <a:extLst>
              <a:ext uri="{FF2B5EF4-FFF2-40B4-BE49-F238E27FC236}">
                <a16:creationId xmlns:a16="http://schemas.microsoft.com/office/drawing/2014/main" id="{8E9EC933-44B3-0D42-A845-1151868DD68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6784825" y="4572000"/>
            <a:ext cx="73152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59" name="Text Placeholder 12">
            <a:extLst>
              <a:ext uri="{FF2B5EF4-FFF2-40B4-BE49-F238E27FC236}">
                <a16:creationId xmlns:a16="http://schemas.microsoft.com/office/drawing/2014/main" id="{8AE9774B-F31C-2001-B6C4-43FDA73486E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784826" y="5119915"/>
            <a:ext cx="7315200" cy="5852885"/>
          </a:xfrm>
        </p:spPr>
        <p:txBody>
          <a:bodyPr/>
          <a:lstStyle>
            <a:lvl1pPr>
              <a:lnSpc>
                <a:spcPct val="100000"/>
              </a:lnSpc>
              <a:buClr>
                <a:schemeClr val="tx2">
                  <a:lumMod val="60000"/>
                  <a:lumOff val="40000"/>
                </a:schemeClr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nisi et,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In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porta.</a:t>
            </a:r>
          </a:p>
        </p:txBody>
      </p:sp>
      <p:sp>
        <p:nvSpPr>
          <p:cNvPr id="74" name="Content Placeholder 63">
            <a:extLst>
              <a:ext uri="{FF2B5EF4-FFF2-40B4-BE49-F238E27FC236}">
                <a16:creationId xmlns:a16="http://schemas.microsoft.com/office/drawing/2014/main" id="{602821C8-1387-CD85-D09D-86C1F02CB76C}"/>
              </a:ext>
            </a:extLst>
          </p:cNvPr>
          <p:cNvSpPr>
            <a:spLocks noGrp="1"/>
          </p:cNvSpPr>
          <p:nvPr>
            <p:ph sz="quarter" idx="40" hasCustomPrompt="1"/>
          </p:nvPr>
        </p:nvSpPr>
        <p:spPr>
          <a:xfrm>
            <a:off x="935038" y="13309600"/>
            <a:ext cx="7315200" cy="5308600"/>
          </a:xfrm>
          <a:solidFill>
            <a:schemeClr val="bg2"/>
          </a:solidFill>
        </p:spPr>
        <p:txBody>
          <a:bodyPr/>
          <a:lstStyle/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75" name="Text Placeholder 12">
            <a:extLst>
              <a:ext uri="{FF2B5EF4-FFF2-40B4-BE49-F238E27FC236}">
                <a16:creationId xmlns:a16="http://schemas.microsoft.com/office/drawing/2014/main" id="{D659A97D-F36E-122F-99C0-E2027EAFDD2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14401" y="18821400"/>
            <a:ext cx="7315200" cy="4191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800" i="1">
                <a:solidFill>
                  <a:schemeClr val="bg2">
                    <a:lumMod val="50000"/>
                  </a:schemeClr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Caption for Image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4A5739C9-45FC-3C30-BA43-FF515DAE0FB6}"/>
              </a:ext>
            </a:extLst>
          </p:cNvPr>
          <p:cNvCxnSpPr/>
          <p:nvPr userDrawn="1"/>
        </p:nvCxnSpPr>
        <p:spPr>
          <a:xfrm>
            <a:off x="8516303" y="4572000"/>
            <a:ext cx="0" cy="14630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70BAFB2-3516-8D3E-A424-9722AA6A4CF0}"/>
              </a:ext>
            </a:extLst>
          </p:cNvPr>
          <p:cNvCxnSpPr/>
          <p:nvPr userDrawn="1"/>
        </p:nvCxnSpPr>
        <p:spPr>
          <a:xfrm>
            <a:off x="16460153" y="4572000"/>
            <a:ext cx="0" cy="14630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B605DCDB-585D-84C9-7F30-E93D8EC0DA7C}"/>
              </a:ext>
            </a:extLst>
          </p:cNvPr>
          <p:cNvCxnSpPr/>
          <p:nvPr userDrawn="1"/>
        </p:nvCxnSpPr>
        <p:spPr>
          <a:xfrm>
            <a:off x="24375428" y="4572000"/>
            <a:ext cx="0" cy="14630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4" name="Text Placeholder 12">
            <a:extLst>
              <a:ext uri="{FF2B5EF4-FFF2-40B4-BE49-F238E27FC236}">
                <a16:creationId xmlns:a16="http://schemas.microsoft.com/office/drawing/2014/main" id="{9DBD35C5-AB40-ECF2-2184-9B270ABFA09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4688801" y="15826740"/>
            <a:ext cx="7315200" cy="3350260"/>
          </a:xfrm>
        </p:spPr>
        <p:txBody>
          <a:bodyPr>
            <a:noAutofit/>
          </a:bodyPr>
          <a:lstStyle>
            <a:lvl1pPr marL="457200" indent="-457200">
              <a:lnSpc>
                <a:spcPct val="100000"/>
              </a:lnSpc>
              <a:spcBef>
                <a:spcPts val="1000"/>
              </a:spcBef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 sz="1600">
                <a:solidFill>
                  <a:schemeClr val="bg2">
                    <a:lumMod val="50000"/>
                  </a:schemeClr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</a:t>
            </a:r>
          </a:p>
        </p:txBody>
      </p:sp>
      <p:sp>
        <p:nvSpPr>
          <p:cNvPr id="105" name="Text Placeholder 6">
            <a:extLst>
              <a:ext uri="{FF2B5EF4-FFF2-40B4-BE49-F238E27FC236}">
                <a16:creationId xmlns:a16="http://schemas.microsoft.com/office/drawing/2014/main" id="{F8EE2738-ECFF-F3DF-E03B-6AFEB4612480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4688800" y="15278100"/>
            <a:ext cx="73152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106" name="Text Placeholder 6">
            <a:extLst>
              <a:ext uri="{FF2B5EF4-FFF2-40B4-BE49-F238E27FC236}">
                <a16:creationId xmlns:a16="http://schemas.microsoft.com/office/drawing/2014/main" id="{E7343469-E984-B59B-78F3-F2207C00A0A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4650831" y="10953750"/>
            <a:ext cx="73152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107" name="Text Placeholder 12">
            <a:extLst>
              <a:ext uri="{FF2B5EF4-FFF2-40B4-BE49-F238E27FC236}">
                <a16:creationId xmlns:a16="http://schemas.microsoft.com/office/drawing/2014/main" id="{010AA477-396B-0AC5-B0B4-69C7514B9E7D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24650832" y="11502390"/>
            <a:ext cx="7315200" cy="333756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chemeClr val="tx2">
                  <a:lumMod val="60000"/>
                  <a:lumOff val="40000"/>
                </a:schemeClr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Nunc semper ipsum a tempus </a:t>
            </a:r>
            <a:r>
              <a:rPr lang="en-US" dirty="0" err="1"/>
              <a:t>fringilla</a:t>
            </a:r>
            <a:r>
              <a:rPr lang="en-US" dirty="0"/>
              <a:t>. Integer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elementum</a:t>
            </a:r>
            <a:r>
              <a:rPr lang="en-US" dirty="0"/>
              <a:t> ligula. </a:t>
            </a: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2D7558E4-C4CE-3A85-3DFB-7BD2FABBA90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803006" y="14250123"/>
            <a:ext cx="7305159" cy="457200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1">
                    <a:lumMod val="60000"/>
                    <a:lumOff val="40000"/>
                  </a:schemeClr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10BDDFCE-218E-CEFA-B92D-46EB8B39BB77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802541" y="14729096"/>
            <a:ext cx="7305159" cy="4511404"/>
          </a:xfrm>
        </p:spPr>
        <p:txBody>
          <a:bodyPr/>
          <a:lstStyle>
            <a:lvl1pPr marL="342900" indent="-342900">
              <a:lnSpc>
                <a:spcPct val="100000"/>
              </a:lnSpc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B5536B92-D19A-CF61-7991-A811ABE96A0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803006" y="11228447"/>
            <a:ext cx="7289822" cy="457200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1">
                    <a:lumMod val="60000"/>
                    <a:lumOff val="40000"/>
                  </a:schemeClr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B0F290F8-D5A6-7530-A323-CCD8CD0D8B9C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803007" y="11712571"/>
            <a:ext cx="7289822" cy="2287181"/>
          </a:xfrm>
        </p:spPr>
        <p:txBody>
          <a:bodyPr/>
          <a:lstStyle>
            <a:lvl1pPr>
              <a:lnSpc>
                <a:spcPct val="100000"/>
              </a:lnSpc>
              <a:buClr>
                <a:schemeClr val="tx2">
                  <a:lumMod val="60000"/>
                  <a:lumOff val="40000"/>
                </a:schemeClr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DF28FC74-77CA-8572-3802-D51AC63B8623}"/>
              </a:ext>
            </a:extLst>
          </p:cNvPr>
          <p:cNvSpPr txBox="1">
            <a:spLocks/>
          </p:cNvSpPr>
          <p:nvPr userDrawn="1"/>
        </p:nvSpPr>
        <p:spPr>
          <a:xfrm>
            <a:off x="4297150" y="20952135"/>
            <a:ext cx="731520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2926080" rtl="0" eaLnBrk="1" latinLnBrk="0" hangingPunct="1">
              <a:lnSpc>
                <a:spcPct val="100000"/>
              </a:lnSpc>
              <a:spcBef>
                <a:spcPts val="3200"/>
              </a:spcBef>
              <a:buFont typeface="Arial" panose="020B0604020202020204" pitchFamily="34" charset="0"/>
              <a:buNone/>
              <a:defRPr sz="2200" b="1" kern="1200">
                <a:solidFill>
                  <a:schemeClr val="bg1"/>
                </a:solidFill>
                <a:latin typeface="Helvetica" pitchFamily="2" charset="0"/>
                <a:ea typeface="+mn-ea"/>
                <a:cs typeface="+mn-cs"/>
              </a:defRPr>
            </a:lvl1pPr>
            <a:lvl2pPr marL="14630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4672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097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4358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err="1"/>
              <a:t>rollins.edu</a:t>
            </a:r>
            <a:endParaRPr lang="en-US" sz="2800" dirty="0"/>
          </a:p>
        </p:txBody>
      </p:sp>
      <p:pic>
        <p:nvPicPr>
          <p:cNvPr id="10" name="Picture 9" descr="Rollins Established 1885 Logo Wordmark&#10;">
            <a:extLst>
              <a:ext uri="{FF2B5EF4-FFF2-40B4-BE49-F238E27FC236}">
                <a16:creationId xmlns:a16="http://schemas.microsoft.com/office/drawing/2014/main" id="{B42317FA-FFED-9716-ACE9-415263FE3B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7582" b="30451"/>
          <a:stretch/>
        </p:blipFill>
        <p:spPr>
          <a:xfrm>
            <a:off x="706438" y="20264806"/>
            <a:ext cx="2971800" cy="124612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B4ECD28-3FD0-28E1-1761-F0F12B616138}"/>
              </a:ext>
            </a:extLst>
          </p:cNvPr>
          <p:cNvCxnSpPr>
            <a:cxnSpLocks/>
          </p:cNvCxnSpPr>
          <p:nvPr userDrawn="1"/>
        </p:nvCxnSpPr>
        <p:spPr>
          <a:xfrm>
            <a:off x="3878050" y="20713699"/>
            <a:ext cx="0" cy="64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" name="Text Placeholder 90">
            <a:extLst>
              <a:ext uri="{FF2B5EF4-FFF2-40B4-BE49-F238E27FC236}">
                <a16:creationId xmlns:a16="http://schemas.microsoft.com/office/drawing/2014/main" id="{5CD07F1C-0C88-0699-FAB5-69ABA6FEE301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297150" y="20640985"/>
            <a:ext cx="7315200" cy="59690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Academic Department or Office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C2FCF8FE-9623-3A11-8E66-9995E002A5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800" y="749808"/>
            <a:ext cx="27889200" cy="128016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dirty="0"/>
              <a:t>My Academic Research Poster Title</a:t>
            </a:r>
          </a:p>
        </p:txBody>
      </p:sp>
      <p:sp>
        <p:nvSpPr>
          <p:cNvPr id="15" name="Text Placeholder 94">
            <a:extLst>
              <a:ext uri="{FF2B5EF4-FFF2-40B4-BE49-F238E27FC236}">
                <a16:creationId xmlns:a16="http://schemas.microsoft.com/office/drawing/2014/main" id="{7ED51AE2-34B2-D850-6D08-E8A31E6B0EAA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4114798" y="2743200"/>
            <a:ext cx="27889200" cy="521499"/>
          </a:xfrm>
          <a:ln>
            <a:noFill/>
          </a:ln>
        </p:spPr>
        <p:txBody>
          <a:bodyPr>
            <a:noAutofit/>
          </a:bodyPr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Names of Researchers and/or Research Team</a:t>
            </a:r>
          </a:p>
        </p:txBody>
      </p:sp>
      <p:sp>
        <p:nvSpPr>
          <p:cNvPr id="18" name="Text Placeholder 94">
            <a:extLst>
              <a:ext uri="{FF2B5EF4-FFF2-40B4-BE49-F238E27FC236}">
                <a16:creationId xmlns:a16="http://schemas.microsoft.com/office/drawing/2014/main" id="{3D0D0C9E-2F39-3E52-196E-8FD39C1A95CD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4114799" y="2057400"/>
            <a:ext cx="27889200" cy="685800"/>
          </a:xfrm>
        </p:spPr>
        <p:txBody>
          <a:bodyPr>
            <a:noAutofit/>
          </a:bodyPr>
          <a:lstStyle>
            <a:lvl1pPr>
              <a:defRPr sz="4400" i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Subtitle for Academic Research (36” x 24”)</a:t>
            </a:r>
          </a:p>
        </p:txBody>
      </p:sp>
      <p:pic>
        <p:nvPicPr>
          <p:cNvPr id="19" name="Content Placeholder 125" descr="A yellow and blue letter r&#10;&#10;Description automatically generated">
            <a:extLst>
              <a:ext uri="{FF2B5EF4-FFF2-40B4-BE49-F238E27FC236}">
                <a16:creationId xmlns:a16="http://schemas.microsoft.com/office/drawing/2014/main" id="{35CEF2B4-D708-1E05-C3B0-A34426A1B1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7650" y="651289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8390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6" userDrawn="1">
          <p15:clr>
            <a:srgbClr val="FBAE40"/>
          </p15:clr>
        </p15:guide>
        <p15:guide id="2" pos="20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1721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12" userDrawn="1">
          <p15:clr>
            <a:srgbClr val="FBAE40"/>
          </p15:clr>
        </p15:guide>
        <p15:guide id="2" pos="1036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706FA7C-6274-700A-0179-806F3B7887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800" y="749808"/>
            <a:ext cx="27889200" cy="128016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8000"/>
            </a:lvl1pPr>
          </a:lstStyle>
          <a:p>
            <a:r>
              <a:rPr lang="en-US" dirty="0"/>
              <a:t>My Academic Research Poster Title</a:t>
            </a:r>
          </a:p>
        </p:txBody>
      </p:sp>
      <p:sp>
        <p:nvSpPr>
          <p:cNvPr id="5" name="Text Placeholder 94">
            <a:extLst>
              <a:ext uri="{FF2B5EF4-FFF2-40B4-BE49-F238E27FC236}">
                <a16:creationId xmlns:a16="http://schemas.microsoft.com/office/drawing/2014/main" id="{E73017E4-F597-A722-7D93-639AFE7248D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4114798" y="2743200"/>
            <a:ext cx="27889200" cy="521499"/>
          </a:xfrm>
          <a:ln>
            <a:noFill/>
          </a:ln>
        </p:spPr>
        <p:txBody>
          <a:bodyPr>
            <a:noAutofit/>
          </a:bodyPr>
          <a:lstStyle>
            <a:lvl1pPr>
              <a:buClr>
                <a:schemeClr val="accent1"/>
              </a:buClr>
              <a:defRPr sz="3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Names of Researchers and/or Research Team</a:t>
            </a:r>
          </a:p>
        </p:txBody>
      </p:sp>
      <p:sp>
        <p:nvSpPr>
          <p:cNvPr id="16" name="Text Placeholder 94">
            <a:extLst>
              <a:ext uri="{FF2B5EF4-FFF2-40B4-BE49-F238E27FC236}">
                <a16:creationId xmlns:a16="http://schemas.microsoft.com/office/drawing/2014/main" id="{25109F67-82B0-E8C4-CFCC-984144583FCC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4114799" y="2057400"/>
            <a:ext cx="27889200" cy="68580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4400" i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dirty="0"/>
              <a:t>Subtitle for Academic Research (36” x 24”)</a:t>
            </a:r>
          </a:p>
        </p:txBody>
      </p:sp>
      <p:pic>
        <p:nvPicPr>
          <p:cNvPr id="17" name="Content Placeholder 125" descr="A yellow and blue letter r&#10;&#10;Description automatically generated">
            <a:extLst>
              <a:ext uri="{FF2B5EF4-FFF2-40B4-BE49-F238E27FC236}">
                <a16:creationId xmlns:a16="http://schemas.microsoft.com/office/drawing/2014/main" id="{4CA90D16-CBC9-38FE-99A9-A87E2C3418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7650" y="651289"/>
            <a:ext cx="2743200" cy="2743200"/>
          </a:xfrm>
          <a:prstGeom prst="rect">
            <a:avLst/>
          </a:prstGeom>
        </p:spPr>
      </p:pic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A5499984-F267-6E99-3F81-3DDD9766B730}"/>
              </a:ext>
            </a:extLst>
          </p:cNvPr>
          <p:cNvSpPr txBox="1">
            <a:spLocks/>
          </p:cNvSpPr>
          <p:nvPr userDrawn="1"/>
        </p:nvSpPr>
        <p:spPr>
          <a:xfrm>
            <a:off x="4297150" y="20952135"/>
            <a:ext cx="731520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2926080" rtl="0" eaLnBrk="1" latinLnBrk="0" hangingPunct="1">
              <a:lnSpc>
                <a:spcPct val="100000"/>
              </a:lnSpc>
              <a:spcBef>
                <a:spcPts val="3200"/>
              </a:spcBef>
              <a:buFont typeface="Arial" panose="020B0604020202020204" pitchFamily="34" charset="0"/>
              <a:buNone/>
              <a:defRPr sz="2200" b="1" kern="1200">
                <a:solidFill>
                  <a:schemeClr val="bg1"/>
                </a:solidFill>
                <a:latin typeface="Helvetica" pitchFamily="2" charset="0"/>
                <a:ea typeface="+mn-ea"/>
                <a:cs typeface="+mn-cs"/>
              </a:defRPr>
            </a:lvl1pPr>
            <a:lvl2pPr marL="14630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4672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097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4358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</a:pPr>
            <a:r>
              <a:rPr lang="en-US" sz="2800" dirty="0" err="1"/>
              <a:t>rollins.edu</a:t>
            </a:r>
            <a:endParaRPr lang="en-US" sz="2800" dirty="0"/>
          </a:p>
        </p:txBody>
      </p:sp>
      <p:pic>
        <p:nvPicPr>
          <p:cNvPr id="19" name="Picture 18" descr="Rollins Established 1885 Logo Wordmark&#10;">
            <a:extLst>
              <a:ext uri="{FF2B5EF4-FFF2-40B4-BE49-F238E27FC236}">
                <a16:creationId xmlns:a16="http://schemas.microsoft.com/office/drawing/2014/main" id="{E2934835-E95C-1FE0-0145-EBCC4FD96E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27582" b="30451"/>
          <a:stretch/>
        </p:blipFill>
        <p:spPr>
          <a:xfrm>
            <a:off x="706438" y="20264806"/>
            <a:ext cx="2971800" cy="1246129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24EBF0E-6E1C-25B9-D11B-292E6A1616BB}"/>
              </a:ext>
            </a:extLst>
          </p:cNvPr>
          <p:cNvCxnSpPr>
            <a:cxnSpLocks/>
          </p:cNvCxnSpPr>
          <p:nvPr userDrawn="1"/>
        </p:nvCxnSpPr>
        <p:spPr>
          <a:xfrm>
            <a:off x="3878050" y="20713699"/>
            <a:ext cx="0" cy="64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5" name="Text Placeholder 90">
            <a:extLst>
              <a:ext uri="{FF2B5EF4-FFF2-40B4-BE49-F238E27FC236}">
                <a16:creationId xmlns:a16="http://schemas.microsoft.com/office/drawing/2014/main" id="{063B85F5-8585-6216-94E0-0362F23BF0CA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297150" y="20640985"/>
            <a:ext cx="7315200" cy="596900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40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Academic Department or Office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5B7CD236-DEE4-20DF-93F8-602986B40C0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4399" y="4572000"/>
            <a:ext cx="98298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6CC15A69-A214-683D-A832-C0CCF89E886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14399" y="5120640"/>
            <a:ext cx="9829334" cy="217652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Nunc semper ipsum a tempus </a:t>
            </a:r>
            <a:r>
              <a:rPr lang="en-US" dirty="0" err="1"/>
              <a:t>fringilla</a:t>
            </a:r>
            <a:r>
              <a:rPr lang="en-US" dirty="0"/>
              <a:t>. Integer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elementum</a:t>
            </a:r>
            <a:r>
              <a:rPr lang="en-US" dirty="0"/>
              <a:t> ligula.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 dolor ac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 Nam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. Maecenas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lorem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at vitae </a:t>
            </a:r>
            <a:r>
              <a:rPr lang="en-US" dirty="0" err="1"/>
              <a:t>leo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semper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, vitae </a:t>
            </a:r>
            <a:r>
              <a:rPr lang="en-US" dirty="0" err="1"/>
              <a:t>rhoncus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F26A6F3A-3223-7BFD-5637-FBA81CEDAF2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14400" y="7545578"/>
            <a:ext cx="9829334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8475A41A-8A25-CE1F-E558-F5508091273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14401" y="8121142"/>
            <a:ext cx="9829334" cy="2398014"/>
          </a:xfrm>
        </p:spPr>
        <p:txBody>
          <a:bodyPr/>
          <a:lstStyle>
            <a:lvl1pPr>
              <a:lnSpc>
                <a:spcPct val="100000"/>
              </a:lnSpc>
              <a:buClr>
                <a:schemeClr val="accent1"/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fermentum ligula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. Maecenas </a:t>
            </a:r>
            <a:r>
              <a:rPr lang="en-US" dirty="0" err="1"/>
              <a:t>accumsan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 </a:t>
            </a:r>
            <a:r>
              <a:rPr lang="en-US" dirty="0" err="1"/>
              <a:t>arcu</a:t>
            </a:r>
            <a:r>
              <a:rPr lang="en-US" dirty="0"/>
              <a:t> maximus </a:t>
            </a:r>
            <a:r>
              <a:rPr lang="en-US" dirty="0" err="1"/>
              <a:t>quis</a:t>
            </a:r>
            <a:r>
              <a:rPr lang="en-US" dirty="0"/>
              <a:t>. Donec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 nisi. </a:t>
            </a:r>
            <a:r>
              <a:rPr lang="en-US" dirty="0" err="1"/>
              <a:t>Interdum</a:t>
            </a:r>
            <a:r>
              <a:rPr lang="en-US" dirty="0"/>
              <a:t> et </a:t>
            </a:r>
            <a:r>
              <a:rPr lang="en-US" dirty="0" err="1"/>
              <a:t>malesuada</a:t>
            </a:r>
            <a:r>
              <a:rPr lang="en-US" dirty="0"/>
              <a:t> fames ac ante ipsum </a:t>
            </a:r>
            <a:r>
              <a:rPr lang="en-US" dirty="0" err="1"/>
              <a:t>primis</a:t>
            </a:r>
            <a:r>
              <a:rPr lang="en-US" dirty="0"/>
              <a:t> in </a:t>
            </a:r>
            <a:r>
              <a:rPr lang="en-US" dirty="0" err="1"/>
              <a:t>faucibus</a:t>
            </a:r>
            <a:r>
              <a:rPr lang="en-US" dirty="0"/>
              <a:t>.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C9BDCB08-FC5D-2A78-BEC9-1A64B31A90B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2174200" y="4572000"/>
            <a:ext cx="98298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27" name="Text Placeholder 12">
            <a:extLst>
              <a:ext uri="{FF2B5EF4-FFF2-40B4-BE49-F238E27FC236}">
                <a16:creationId xmlns:a16="http://schemas.microsoft.com/office/drawing/2014/main" id="{8F3B26D5-F511-2F97-602C-9C48CCD36A5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174200" y="5120640"/>
            <a:ext cx="9830433" cy="2856811"/>
          </a:xfrm>
        </p:spPr>
        <p:txBody>
          <a:bodyPr/>
          <a:lstStyle>
            <a:lvl1pPr>
              <a:lnSpc>
                <a:spcPct val="100000"/>
              </a:lnSpc>
              <a:buClr>
                <a:schemeClr val="accent1"/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nisi et,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In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porta. </a:t>
            </a:r>
          </a:p>
        </p:txBody>
      </p:sp>
      <p:sp>
        <p:nvSpPr>
          <p:cNvPr id="28" name="Text Placeholder 12">
            <a:extLst>
              <a:ext uri="{FF2B5EF4-FFF2-40B4-BE49-F238E27FC236}">
                <a16:creationId xmlns:a16="http://schemas.microsoft.com/office/drawing/2014/main" id="{32CA7A58-BB0A-B07A-CFD4-208FDF6E3A8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2174200" y="16752560"/>
            <a:ext cx="9830433" cy="2322033"/>
          </a:xfrm>
        </p:spPr>
        <p:txBody>
          <a:bodyPr>
            <a:noAutofit/>
          </a:bodyPr>
          <a:lstStyle>
            <a:lvl1pPr marL="457200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lt"/>
              <a:buAutoNum type="arabicPeriod"/>
              <a:defRPr sz="1600">
                <a:solidFill>
                  <a:schemeClr val="bg2">
                    <a:lumMod val="25000"/>
                  </a:schemeClr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</a:t>
            </a:r>
          </a:p>
        </p:txBody>
      </p:sp>
      <p:sp>
        <p:nvSpPr>
          <p:cNvPr id="29" name="Text Placeholder 6">
            <a:extLst>
              <a:ext uri="{FF2B5EF4-FFF2-40B4-BE49-F238E27FC236}">
                <a16:creationId xmlns:a16="http://schemas.microsoft.com/office/drawing/2014/main" id="{D956A9F1-A98B-0A01-50BF-F623F4767BF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1544299" y="4572000"/>
            <a:ext cx="98298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30" name="Text Placeholder 12">
            <a:extLst>
              <a:ext uri="{FF2B5EF4-FFF2-40B4-BE49-F238E27FC236}">
                <a16:creationId xmlns:a16="http://schemas.microsoft.com/office/drawing/2014/main" id="{435372BA-DF64-3739-FA12-A3568D22C3C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544299" y="5120640"/>
            <a:ext cx="9829800" cy="5398516"/>
          </a:xfrm>
        </p:spPr>
        <p:txBody>
          <a:bodyPr/>
          <a:lstStyle>
            <a:lvl1pPr>
              <a:lnSpc>
                <a:spcPct val="100000"/>
              </a:lnSpc>
              <a:buClr>
                <a:schemeClr val="accent1"/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nisi et,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In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porta.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auctor. In sed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, </a:t>
            </a:r>
            <a:r>
              <a:rPr lang="en-US" dirty="0" err="1"/>
              <a:t>imperdiet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a, porta sem.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dolor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finibus</a:t>
            </a:r>
            <a:r>
              <a:rPr lang="en-US" dirty="0"/>
              <a:t>. Sed id </a:t>
            </a:r>
            <a:r>
              <a:rPr lang="en-US" dirty="0" err="1"/>
              <a:t>aliquam</a:t>
            </a:r>
            <a:r>
              <a:rPr lang="en-US" dirty="0"/>
              <a:t> lorem.</a:t>
            </a:r>
          </a:p>
        </p:txBody>
      </p:sp>
      <p:sp>
        <p:nvSpPr>
          <p:cNvPr id="31" name="Content Placeholder 63">
            <a:extLst>
              <a:ext uri="{FF2B5EF4-FFF2-40B4-BE49-F238E27FC236}">
                <a16:creationId xmlns:a16="http://schemas.microsoft.com/office/drawing/2014/main" id="{D1C7A190-2146-7814-4953-654C70EEC7B1}"/>
              </a:ext>
            </a:extLst>
          </p:cNvPr>
          <p:cNvSpPr>
            <a:spLocks noGrp="1"/>
          </p:cNvSpPr>
          <p:nvPr>
            <p:ph sz="quarter" idx="40" hasCustomPrompt="1"/>
          </p:nvPr>
        </p:nvSpPr>
        <p:spPr>
          <a:xfrm>
            <a:off x="906626" y="16463008"/>
            <a:ext cx="4812493" cy="2764791"/>
          </a:xfrm>
          <a:solidFill>
            <a:schemeClr val="bg1"/>
          </a:solidFill>
        </p:spPr>
        <p:txBody>
          <a:bodyPr/>
          <a:lstStyle>
            <a:lvl1pPr>
              <a:buClr>
                <a:schemeClr val="accent1"/>
              </a:buClr>
              <a:defRPr/>
            </a:lvl1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32" name="Text Placeholder 12">
            <a:extLst>
              <a:ext uri="{FF2B5EF4-FFF2-40B4-BE49-F238E27FC236}">
                <a16:creationId xmlns:a16="http://schemas.microsoft.com/office/drawing/2014/main" id="{FFAC683A-DF00-5590-CDB6-D4C557AF52D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009463" y="18881344"/>
            <a:ext cx="4958894" cy="32105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800" i="1">
                <a:solidFill>
                  <a:schemeClr val="bg2">
                    <a:lumMod val="25000"/>
                  </a:schemeClr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Caption for Image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4AA5957-32EB-2CA2-754C-226811F6A808}"/>
              </a:ext>
            </a:extLst>
          </p:cNvPr>
          <p:cNvCxnSpPr/>
          <p:nvPr userDrawn="1"/>
        </p:nvCxnSpPr>
        <p:spPr>
          <a:xfrm>
            <a:off x="11183303" y="4572000"/>
            <a:ext cx="0" cy="14630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07EC9A0-29C8-93D2-47F0-1A56E7CFBA87}"/>
              </a:ext>
            </a:extLst>
          </p:cNvPr>
          <p:cNvCxnSpPr/>
          <p:nvPr userDrawn="1"/>
        </p:nvCxnSpPr>
        <p:spPr>
          <a:xfrm>
            <a:off x="21698903" y="4572000"/>
            <a:ext cx="0" cy="14630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5" name="Text Placeholder 6">
            <a:extLst>
              <a:ext uri="{FF2B5EF4-FFF2-40B4-BE49-F238E27FC236}">
                <a16:creationId xmlns:a16="http://schemas.microsoft.com/office/drawing/2014/main" id="{09069FCE-AE1C-A44C-B792-9235C15DA89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35036" y="13025628"/>
            <a:ext cx="9829800" cy="457200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800" b="1">
                <a:solidFill>
                  <a:schemeClr val="tx2">
                    <a:lumMod val="75000"/>
                  </a:schemeClr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36" name="Text Placeholder 12">
            <a:extLst>
              <a:ext uri="{FF2B5EF4-FFF2-40B4-BE49-F238E27FC236}">
                <a16:creationId xmlns:a16="http://schemas.microsoft.com/office/drawing/2014/main" id="{18251188-515F-02C8-861A-9E64180AE014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34571" y="13504601"/>
            <a:ext cx="9829800" cy="2545151"/>
          </a:xfrm>
        </p:spPr>
        <p:txBody>
          <a:bodyPr/>
          <a:lstStyle>
            <a:lvl1pPr marL="342900" indent="-342900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</a:t>
            </a:r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id="{62077B90-3E92-DD6F-F242-C3AF1D18171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35036" y="10668686"/>
            <a:ext cx="9809162" cy="457200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800" b="1">
                <a:solidFill>
                  <a:schemeClr val="tx2">
                    <a:lumMod val="75000"/>
                  </a:schemeClr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40" name="Text Placeholder 12">
            <a:extLst>
              <a:ext uri="{FF2B5EF4-FFF2-40B4-BE49-F238E27FC236}">
                <a16:creationId xmlns:a16="http://schemas.microsoft.com/office/drawing/2014/main" id="{2B8B7F11-96F4-9596-F482-46C16CC1DE3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35037" y="11152810"/>
            <a:ext cx="9809162" cy="1653031"/>
          </a:xfrm>
        </p:spPr>
        <p:txBody>
          <a:bodyPr/>
          <a:lstStyle>
            <a:lvl1pPr>
              <a:lnSpc>
                <a:spcPct val="100000"/>
              </a:lnSpc>
              <a:buClr>
                <a:schemeClr val="accent1"/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</a:t>
            </a:r>
          </a:p>
        </p:txBody>
      </p:sp>
      <p:sp>
        <p:nvSpPr>
          <p:cNvPr id="41" name="Text Placeholder 6">
            <a:extLst>
              <a:ext uri="{FF2B5EF4-FFF2-40B4-BE49-F238E27FC236}">
                <a16:creationId xmlns:a16="http://schemas.microsoft.com/office/drawing/2014/main" id="{E7CD781C-AB0D-D171-CA2A-405A538FD92B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2174200" y="16172357"/>
            <a:ext cx="9830433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42" name="Text Placeholder 6">
            <a:extLst>
              <a:ext uri="{FF2B5EF4-FFF2-40B4-BE49-F238E27FC236}">
                <a16:creationId xmlns:a16="http://schemas.microsoft.com/office/drawing/2014/main" id="{DF80B8BE-028C-8211-C1FB-3A1A98F7FB4C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2174200" y="12213845"/>
            <a:ext cx="9830433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43" name="Text Placeholder 12">
            <a:extLst>
              <a:ext uri="{FF2B5EF4-FFF2-40B4-BE49-F238E27FC236}">
                <a16:creationId xmlns:a16="http://schemas.microsoft.com/office/drawing/2014/main" id="{1884C13C-2BF5-CA46-7015-5FD3C46EDD66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22174200" y="12785634"/>
            <a:ext cx="9830428" cy="290223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Nunc semper ipsum a tempus </a:t>
            </a:r>
            <a:r>
              <a:rPr lang="en-US" dirty="0" err="1"/>
              <a:t>fringilla</a:t>
            </a:r>
            <a:r>
              <a:rPr lang="en-US" dirty="0"/>
              <a:t>. Integer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elementum</a:t>
            </a:r>
            <a:r>
              <a:rPr lang="en-US" dirty="0"/>
              <a:t> ligula. </a:t>
            </a:r>
          </a:p>
        </p:txBody>
      </p:sp>
      <p:sp>
        <p:nvSpPr>
          <p:cNvPr id="44" name="Text Placeholder 6">
            <a:extLst>
              <a:ext uri="{FF2B5EF4-FFF2-40B4-BE49-F238E27FC236}">
                <a16:creationId xmlns:a16="http://schemas.microsoft.com/office/drawing/2014/main" id="{6AE2D471-677F-1DE9-81BF-94ED159B487F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22174200" y="8356600"/>
            <a:ext cx="9830433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45" name="Text Placeholder 12">
            <a:extLst>
              <a:ext uri="{FF2B5EF4-FFF2-40B4-BE49-F238E27FC236}">
                <a16:creationId xmlns:a16="http://schemas.microsoft.com/office/drawing/2014/main" id="{116A5C88-5B34-DDBA-8402-881D82FE2A7F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22174200" y="8950665"/>
            <a:ext cx="9830433" cy="2856811"/>
          </a:xfrm>
        </p:spPr>
        <p:txBody>
          <a:bodyPr/>
          <a:lstStyle>
            <a:lvl1pPr>
              <a:lnSpc>
                <a:spcPct val="100000"/>
              </a:lnSpc>
              <a:buClr>
                <a:schemeClr val="accent1"/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nisi et,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In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porta.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auctor. In sed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467377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6">
          <p15:clr>
            <a:srgbClr val="FBAE40"/>
          </p15:clr>
        </p15:guide>
        <p15:guide id="2" pos="2016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21C47133-9E2D-324D-38C7-59649791CC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800" y="749808"/>
            <a:ext cx="27889200" cy="128016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8000"/>
            </a:lvl1pPr>
          </a:lstStyle>
          <a:p>
            <a:r>
              <a:rPr lang="en-US" dirty="0"/>
              <a:t>My Academic Research Poster Title</a:t>
            </a:r>
          </a:p>
        </p:txBody>
      </p:sp>
      <p:sp>
        <p:nvSpPr>
          <p:cNvPr id="20" name="Text Placeholder 94">
            <a:extLst>
              <a:ext uri="{FF2B5EF4-FFF2-40B4-BE49-F238E27FC236}">
                <a16:creationId xmlns:a16="http://schemas.microsoft.com/office/drawing/2014/main" id="{42CB6C6E-E164-21FE-5E37-9AA558B63096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4114798" y="2743200"/>
            <a:ext cx="27889200" cy="521499"/>
          </a:xfrm>
          <a:ln>
            <a:noFill/>
          </a:ln>
        </p:spPr>
        <p:txBody>
          <a:bodyPr>
            <a:noAutofit/>
          </a:bodyPr>
          <a:lstStyle>
            <a:lvl1pPr>
              <a:buClr>
                <a:schemeClr val="accent1"/>
              </a:buClr>
              <a:defRPr sz="3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Names of Researchers and/or Research Team</a:t>
            </a:r>
          </a:p>
        </p:txBody>
      </p:sp>
      <p:sp>
        <p:nvSpPr>
          <p:cNvPr id="21" name="Text Placeholder 94">
            <a:extLst>
              <a:ext uri="{FF2B5EF4-FFF2-40B4-BE49-F238E27FC236}">
                <a16:creationId xmlns:a16="http://schemas.microsoft.com/office/drawing/2014/main" id="{FEF1E0D1-AD0F-26B9-10E0-A46CDA9D522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4114799" y="2057400"/>
            <a:ext cx="27889200" cy="68580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4400" i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dirty="0"/>
              <a:t>Subtitle for Academic Research (36” x 24”)</a:t>
            </a:r>
          </a:p>
        </p:txBody>
      </p:sp>
      <p:pic>
        <p:nvPicPr>
          <p:cNvPr id="22" name="Content Placeholder 125" descr="A yellow and blue letter r&#10;&#10;Description automatically generated">
            <a:extLst>
              <a:ext uri="{FF2B5EF4-FFF2-40B4-BE49-F238E27FC236}">
                <a16:creationId xmlns:a16="http://schemas.microsoft.com/office/drawing/2014/main" id="{0BAFC65E-8111-34F8-0AEA-12897E4D9C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7650" y="651289"/>
            <a:ext cx="2743200" cy="2743200"/>
          </a:xfrm>
          <a:prstGeom prst="rect">
            <a:avLst/>
          </a:prstGeom>
        </p:spPr>
      </p:pic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4C9743E2-B0AD-5A8A-CAAE-B235A2F4C422}"/>
              </a:ext>
            </a:extLst>
          </p:cNvPr>
          <p:cNvSpPr txBox="1">
            <a:spLocks/>
          </p:cNvSpPr>
          <p:nvPr userDrawn="1"/>
        </p:nvSpPr>
        <p:spPr>
          <a:xfrm>
            <a:off x="4297150" y="20952135"/>
            <a:ext cx="731520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2926080" rtl="0" eaLnBrk="1" latinLnBrk="0" hangingPunct="1">
              <a:lnSpc>
                <a:spcPct val="100000"/>
              </a:lnSpc>
              <a:spcBef>
                <a:spcPts val="3200"/>
              </a:spcBef>
              <a:buFont typeface="Arial" panose="020B0604020202020204" pitchFamily="34" charset="0"/>
              <a:buNone/>
              <a:defRPr sz="2200" b="1" kern="1200">
                <a:solidFill>
                  <a:schemeClr val="bg1"/>
                </a:solidFill>
                <a:latin typeface="Helvetica" pitchFamily="2" charset="0"/>
                <a:ea typeface="+mn-ea"/>
                <a:cs typeface="+mn-cs"/>
              </a:defRPr>
            </a:lvl1pPr>
            <a:lvl2pPr marL="14630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4672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097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4358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</a:pPr>
            <a:r>
              <a:rPr lang="en-US" sz="2800" dirty="0" err="1"/>
              <a:t>rollins.edu</a:t>
            </a:r>
            <a:endParaRPr lang="en-US" sz="2800" dirty="0"/>
          </a:p>
        </p:txBody>
      </p:sp>
      <p:pic>
        <p:nvPicPr>
          <p:cNvPr id="9" name="Picture 8" descr="Rollins Established 1885 Logo Wordmark&#10;">
            <a:extLst>
              <a:ext uri="{FF2B5EF4-FFF2-40B4-BE49-F238E27FC236}">
                <a16:creationId xmlns:a16="http://schemas.microsoft.com/office/drawing/2014/main" id="{97B52234-E9A6-1999-3E85-264EE37147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27582" b="30451"/>
          <a:stretch/>
        </p:blipFill>
        <p:spPr>
          <a:xfrm>
            <a:off x="706438" y="20264806"/>
            <a:ext cx="2971800" cy="1246129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D81DBD6-85B2-F0EC-087C-86AFAEE05F05}"/>
              </a:ext>
            </a:extLst>
          </p:cNvPr>
          <p:cNvCxnSpPr>
            <a:cxnSpLocks/>
          </p:cNvCxnSpPr>
          <p:nvPr userDrawn="1"/>
        </p:nvCxnSpPr>
        <p:spPr>
          <a:xfrm>
            <a:off x="3878050" y="20713699"/>
            <a:ext cx="0" cy="64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" name="Text Placeholder 90">
            <a:extLst>
              <a:ext uri="{FF2B5EF4-FFF2-40B4-BE49-F238E27FC236}">
                <a16:creationId xmlns:a16="http://schemas.microsoft.com/office/drawing/2014/main" id="{7116944D-3BF3-1704-FD35-0D25BBFF22DA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297150" y="20640985"/>
            <a:ext cx="7315200" cy="596900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40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Academic Department or Office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F230BEFF-250B-FA45-D497-6AEECED2D19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4572000"/>
            <a:ext cx="73152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EFE99C18-030B-DF4C-0B86-8083F76B189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14401" y="5119915"/>
            <a:ext cx="7315200" cy="33382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Nunc semper ipsum a tempus </a:t>
            </a:r>
            <a:r>
              <a:rPr lang="en-US" dirty="0" err="1"/>
              <a:t>fringilla</a:t>
            </a:r>
            <a:r>
              <a:rPr lang="en-US" dirty="0"/>
              <a:t>. Integer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elementum</a:t>
            </a:r>
            <a:r>
              <a:rPr lang="en-US" dirty="0"/>
              <a:t> ligula.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 dolor ac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 Nam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. Maecenas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lorem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at vitae </a:t>
            </a:r>
            <a:r>
              <a:rPr lang="en-US" dirty="0" err="1"/>
              <a:t>leo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semper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, vitae </a:t>
            </a:r>
            <a:r>
              <a:rPr lang="en-US" dirty="0" err="1"/>
              <a:t>rhoncus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ut.</a:t>
            </a:r>
            <a:r>
              <a:rPr lang="en-US" dirty="0"/>
              <a:t> 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8AA0345C-6AAA-C1E6-D9AF-06AF100C2B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792970" y="4572000"/>
            <a:ext cx="73152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BD0AED2F-D041-5E16-0950-5150D96810C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792971" y="5120640"/>
            <a:ext cx="7315200" cy="5839460"/>
          </a:xfrm>
        </p:spPr>
        <p:txBody>
          <a:bodyPr/>
          <a:lstStyle>
            <a:lvl1pPr>
              <a:lnSpc>
                <a:spcPct val="100000"/>
              </a:lnSpc>
              <a:buClr>
                <a:schemeClr val="accent1"/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nisi et,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In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porta.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auctor. In sed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, </a:t>
            </a:r>
            <a:r>
              <a:rPr lang="en-US" dirty="0" err="1"/>
              <a:t>imperdiet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a, porta sem.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dolor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finibus</a:t>
            </a:r>
            <a:r>
              <a:rPr lang="en-US" dirty="0"/>
              <a:t>. Sed id </a:t>
            </a:r>
            <a:r>
              <a:rPr lang="en-US" dirty="0" err="1"/>
              <a:t>aliquam</a:t>
            </a:r>
            <a:r>
              <a:rPr lang="en-US" dirty="0"/>
              <a:t> lorem.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05238D59-00FD-7CA2-242B-5317FAA1652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14400" y="8940800"/>
            <a:ext cx="73152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23" name="Text Placeholder 12">
            <a:extLst>
              <a:ext uri="{FF2B5EF4-FFF2-40B4-BE49-F238E27FC236}">
                <a16:creationId xmlns:a16="http://schemas.microsoft.com/office/drawing/2014/main" id="{E94069FF-AFE9-0B68-BA4A-71CD94E4377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14401" y="9489440"/>
            <a:ext cx="7315200" cy="3337560"/>
          </a:xfrm>
        </p:spPr>
        <p:txBody>
          <a:bodyPr/>
          <a:lstStyle>
            <a:lvl1pPr>
              <a:lnSpc>
                <a:spcPct val="100000"/>
              </a:lnSpc>
              <a:buClr>
                <a:schemeClr val="accent1"/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fermentum ligula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. Maecenas </a:t>
            </a:r>
            <a:r>
              <a:rPr lang="en-US" dirty="0" err="1"/>
              <a:t>accumsan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 </a:t>
            </a:r>
            <a:r>
              <a:rPr lang="en-US" dirty="0" err="1"/>
              <a:t>arcu</a:t>
            </a:r>
            <a:r>
              <a:rPr lang="en-US" dirty="0"/>
              <a:t> maximus </a:t>
            </a:r>
            <a:r>
              <a:rPr lang="en-US" dirty="0" err="1"/>
              <a:t>quis</a:t>
            </a:r>
            <a:r>
              <a:rPr lang="en-US" dirty="0"/>
              <a:t>. Donec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 nisi. </a:t>
            </a:r>
            <a:r>
              <a:rPr lang="en-US" dirty="0" err="1"/>
              <a:t>Interdum</a:t>
            </a:r>
            <a:r>
              <a:rPr lang="en-US" dirty="0"/>
              <a:t> et </a:t>
            </a:r>
            <a:r>
              <a:rPr lang="en-US" dirty="0" err="1"/>
              <a:t>malesuada</a:t>
            </a:r>
            <a:r>
              <a:rPr lang="en-US" dirty="0"/>
              <a:t> fames ac ante ipsum </a:t>
            </a:r>
            <a:r>
              <a:rPr lang="en-US" dirty="0" err="1"/>
              <a:t>primis</a:t>
            </a:r>
            <a:r>
              <a:rPr lang="en-US" dirty="0"/>
              <a:t> in </a:t>
            </a:r>
            <a:r>
              <a:rPr lang="en-US" dirty="0" err="1"/>
              <a:t>faucibus</a:t>
            </a:r>
            <a:r>
              <a:rPr lang="en-US" dirty="0"/>
              <a:t>.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D2C14183-1FAF-0C9F-C83F-3B7E64D87DE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4663397" y="4572000"/>
            <a:ext cx="73152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25" name="Text Placeholder 12">
            <a:extLst>
              <a:ext uri="{FF2B5EF4-FFF2-40B4-BE49-F238E27FC236}">
                <a16:creationId xmlns:a16="http://schemas.microsoft.com/office/drawing/2014/main" id="{F014265A-C18C-4D71-940E-0CCB749CF90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4663398" y="5119915"/>
            <a:ext cx="7315200" cy="5395685"/>
          </a:xfrm>
        </p:spPr>
        <p:txBody>
          <a:bodyPr/>
          <a:lstStyle>
            <a:lvl1pPr>
              <a:lnSpc>
                <a:spcPct val="100000"/>
              </a:lnSpc>
              <a:buClr>
                <a:schemeClr val="accent1"/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nisi et,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In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porta. 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E6ABC62E-80FE-4B89-F396-686C17514E8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6784825" y="4572000"/>
            <a:ext cx="73152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27" name="Text Placeholder 12">
            <a:extLst>
              <a:ext uri="{FF2B5EF4-FFF2-40B4-BE49-F238E27FC236}">
                <a16:creationId xmlns:a16="http://schemas.microsoft.com/office/drawing/2014/main" id="{F52798A1-3342-B85C-62F5-E56DCFED212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784826" y="5119915"/>
            <a:ext cx="7315200" cy="5852885"/>
          </a:xfrm>
        </p:spPr>
        <p:txBody>
          <a:bodyPr/>
          <a:lstStyle>
            <a:lvl1pPr>
              <a:lnSpc>
                <a:spcPct val="100000"/>
              </a:lnSpc>
              <a:buClr>
                <a:schemeClr val="accent1"/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nisi et,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In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porta.</a:t>
            </a:r>
          </a:p>
        </p:txBody>
      </p:sp>
      <p:sp>
        <p:nvSpPr>
          <p:cNvPr id="28" name="Content Placeholder 63">
            <a:extLst>
              <a:ext uri="{FF2B5EF4-FFF2-40B4-BE49-F238E27FC236}">
                <a16:creationId xmlns:a16="http://schemas.microsoft.com/office/drawing/2014/main" id="{B95B7FF8-4514-23EA-C3E0-5BF3145AA923}"/>
              </a:ext>
            </a:extLst>
          </p:cNvPr>
          <p:cNvSpPr>
            <a:spLocks noGrp="1"/>
          </p:cNvSpPr>
          <p:nvPr>
            <p:ph sz="quarter" idx="40" hasCustomPrompt="1"/>
          </p:nvPr>
        </p:nvSpPr>
        <p:spPr>
          <a:xfrm>
            <a:off x="935038" y="13309600"/>
            <a:ext cx="7315200" cy="5308600"/>
          </a:xfrm>
          <a:solidFill>
            <a:schemeClr val="bg1"/>
          </a:solidFill>
        </p:spPr>
        <p:txBody>
          <a:bodyPr/>
          <a:lstStyle>
            <a:lvl1pPr>
              <a:buClr>
                <a:schemeClr val="accent1"/>
              </a:buClr>
              <a:defRPr/>
            </a:lvl1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29" name="Text Placeholder 12">
            <a:extLst>
              <a:ext uri="{FF2B5EF4-FFF2-40B4-BE49-F238E27FC236}">
                <a16:creationId xmlns:a16="http://schemas.microsoft.com/office/drawing/2014/main" id="{852C55B1-F6EF-1F5A-CE6D-BEEA6CF152F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14401" y="18821400"/>
            <a:ext cx="7315200" cy="4191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1800" i="1">
                <a:solidFill>
                  <a:schemeClr val="bg2">
                    <a:lumMod val="25000"/>
                  </a:schemeClr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Caption for Image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008B6EB-4BA9-5835-2ABF-E7C46072BF3F}"/>
              </a:ext>
            </a:extLst>
          </p:cNvPr>
          <p:cNvCxnSpPr/>
          <p:nvPr userDrawn="1"/>
        </p:nvCxnSpPr>
        <p:spPr>
          <a:xfrm>
            <a:off x="8516303" y="4572000"/>
            <a:ext cx="0" cy="14630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B4813CE-92E9-54E4-9E03-AE03A0F2E468}"/>
              </a:ext>
            </a:extLst>
          </p:cNvPr>
          <p:cNvCxnSpPr/>
          <p:nvPr userDrawn="1"/>
        </p:nvCxnSpPr>
        <p:spPr>
          <a:xfrm>
            <a:off x="16460153" y="4572000"/>
            <a:ext cx="0" cy="14630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7FFBEE6-B149-9B30-633B-2C388881F9BD}"/>
              </a:ext>
            </a:extLst>
          </p:cNvPr>
          <p:cNvCxnSpPr/>
          <p:nvPr userDrawn="1"/>
        </p:nvCxnSpPr>
        <p:spPr>
          <a:xfrm>
            <a:off x="24375428" y="4572000"/>
            <a:ext cx="0" cy="14630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3" name="Text Placeholder 12">
            <a:extLst>
              <a:ext uri="{FF2B5EF4-FFF2-40B4-BE49-F238E27FC236}">
                <a16:creationId xmlns:a16="http://schemas.microsoft.com/office/drawing/2014/main" id="{185E8E72-8B80-4C62-DA6F-427DD12D843A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4688801" y="15826740"/>
            <a:ext cx="7315200" cy="3350260"/>
          </a:xfrm>
        </p:spPr>
        <p:txBody>
          <a:bodyPr>
            <a:noAutofit/>
          </a:bodyPr>
          <a:lstStyle>
            <a:lvl1pPr marL="457200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lt"/>
              <a:buAutoNum type="arabicPeriod"/>
              <a:defRPr sz="1600">
                <a:solidFill>
                  <a:schemeClr val="bg2">
                    <a:lumMod val="25000"/>
                  </a:schemeClr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</a:t>
            </a:r>
          </a:p>
        </p:txBody>
      </p:sp>
      <p:sp>
        <p:nvSpPr>
          <p:cNvPr id="34" name="Text Placeholder 6">
            <a:extLst>
              <a:ext uri="{FF2B5EF4-FFF2-40B4-BE49-F238E27FC236}">
                <a16:creationId xmlns:a16="http://schemas.microsoft.com/office/drawing/2014/main" id="{9A350799-F0DB-E998-978B-593F0FE231A6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4688800" y="15278100"/>
            <a:ext cx="73152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35" name="Text Placeholder 6">
            <a:extLst>
              <a:ext uri="{FF2B5EF4-FFF2-40B4-BE49-F238E27FC236}">
                <a16:creationId xmlns:a16="http://schemas.microsoft.com/office/drawing/2014/main" id="{A197D0A1-1F98-7FEF-4E1D-FF9B3264C64E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4650831" y="10953750"/>
            <a:ext cx="73152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36" name="Text Placeholder 12">
            <a:extLst>
              <a:ext uri="{FF2B5EF4-FFF2-40B4-BE49-F238E27FC236}">
                <a16:creationId xmlns:a16="http://schemas.microsoft.com/office/drawing/2014/main" id="{8739FC06-CC05-7257-A093-E4202C5FB103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24650832" y="11502390"/>
            <a:ext cx="7315200" cy="333756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chemeClr val="accent1"/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Nunc semper ipsum a tempus </a:t>
            </a:r>
            <a:r>
              <a:rPr lang="en-US" dirty="0" err="1"/>
              <a:t>fringilla</a:t>
            </a:r>
            <a:r>
              <a:rPr lang="en-US" dirty="0"/>
              <a:t>. Integer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elementum</a:t>
            </a:r>
            <a:r>
              <a:rPr lang="en-US" dirty="0"/>
              <a:t> ligula. </a:t>
            </a:r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id="{3064C7FE-3DE0-E1DB-C619-D3A80CDF56D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803006" y="14250123"/>
            <a:ext cx="7305159" cy="457200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800" b="1">
                <a:solidFill>
                  <a:schemeClr val="tx2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40" name="Text Placeholder 12">
            <a:extLst>
              <a:ext uri="{FF2B5EF4-FFF2-40B4-BE49-F238E27FC236}">
                <a16:creationId xmlns:a16="http://schemas.microsoft.com/office/drawing/2014/main" id="{A049F61F-CB45-A264-05D7-A9752AAECF91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802541" y="14729096"/>
            <a:ext cx="7305159" cy="4511404"/>
          </a:xfrm>
        </p:spPr>
        <p:txBody>
          <a:bodyPr/>
          <a:lstStyle>
            <a:lvl1pPr marL="342900" indent="-342900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</a:t>
            </a:r>
          </a:p>
        </p:txBody>
      </p:sp>
      <p:sp>
        <p:nvSpPr>
          <p:cNvPr id="41" name="Text Placeholder 6">
            <a:extLst>
              <a:ext uri="{FF2B5EF4-FFF2-40B4-BE49-F238E27FC236}">
                <a16:creationId xmlns:a16="http://schemas.microsoft.com/office/drawing/2014/main" id="{CABBB396-C6A8-DFC8-BB6C-7D4E18642BE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803006" y="11228447"/>
            <a:ext cx="7289822" cy="457200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800" b="1">
                <a:solidFill>
                  <a:schemeClr val="tx2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42" name="Text Placeholder 12">
            <a:extLst>
              <a:ext uri="{FF2B5EF4-FFF2-40B4-BE49-F238E27FC236}">
                <a16:creationId xmlns:a16="http://schemas.microsoft.com/office/drawing/2014/main" id="{8BB14595-601A-CD06-2556-6B5FC682DE81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803007" y="11712571"/>
            <a:ext cx="7289822" cy="2287181"/>
          </a:xfrm>
        </p:spPr>
        <p:txBody>
          <a:bodyPr/>
          <a:lstStyle>
            <a:lvl1pPr>
              <a:lnSpc>
                <a:spcPct val="100000"/>
              </a:lnSpc>
              <a:buClr>
                <a:schemeClr val="accent1"/>
              </a:buClr>
              <a:defRPr sz="2000"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15853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6" userDrawn="1">
          <p15:clr>
            <a:srgbClr val="FBAE40"/>
          </p15:clr>
        </p15:guide>
        <p15:guide id="2" pos="201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50013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12" userDrawn="1">
          <p15:clr>
            <a:srgbClr val="FBAE40"/>
          </p15:clr>
        </p15:guide>
        <p15:guide id="2" pos="1036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29609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12" userDrawn="1">
          <p15:clr>
            <a:srgbClr val="FBAE40"/>
          </p15:clr>
        </p15:guide>
        <p15:guide id="2" pos="1036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599" y="483326"/>
            <a:ext cx="30175199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My Research Poster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4572000"/>
            <a:ext cx="30175200" cy="1463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663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3" r:id="rId2"/>
    <p:sldLayoutId id="2147483664" r:id="rId3"/>
  </p:sldLayoutIdLst>
  <p:txStyles>
    <p:titleStyle>
      <a:lvl1pPr algn="l" defTabSz="2926080" rtl="0" eaLnBrk="1" latinLnBrk="0" hangingPunct="1">
        <a:lnSpc>
          <a:spcPct val="100000"/>
        </a:lnSpc>
        <a:spcBef>
          <a:spcPct val="0"/>
        </a:spcBef>
        <a:buNone/>
        <a:defRPr sz="6600" b="1" kern="1200">
          <a:solidFill>
            <a:schemeClr val="bg1"/>
          </a:solidFill>
          <a:latin typeface="Helvetica" pitchFamily="2" charset="0"/>
          <a:ea typeface="+mj-ea"/>
          <a:cs typeface="+mj-cs"/>
        </a:defRPr>
      </a:lvl1pPr>
    </p:titleStyle>
    <p:bodyStyle>
      <a:lvl1pPr marL="0" indent="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1463040" indent="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2926080" indent="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4389120" indent="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5852160" indent="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0368" userDrawn="1">
          <p15:clr>
            <a:srgbClr val="F26B43"/>
          </p15:clr>
        </p15:guide>
        <p15:guide id="3" pos="20448" userDrawn="1">
          <p15:clr>
            <a:srgbClr val="F26B43"/>
          </p15:clr>
        </p15:guide>
        <p15:guide id="4" pos="288" userDrawn="1">
          <p15:clr>
            <a:srgbClr val="F26B43"/>
          </p15:clr>
        </p15:guide>
        <p15:guide id="5" orient="horz" pos="6912" userDrawn="1">
          <p15:clr>
            <a:srgbClr val="F26B43"/>
          </p15:clr>
        </p15:guide>
        <p15:guide id="6" orient="horz" pos="288" userDrawn="1">
          <p15:clr>
            <a:srgbClr val="F26B43"/>
          </p15:clr>
        </p15:guide>
        <p15:guide id="7" orient="horz" pos="13536" userDrawn="1">
          <p15:clr>
            <a:srgbClr val="F26B43"/>
          </p15:clr>
        </p15:guide>
        <p15:guide id="8" orient="horz" pos="2880" userDrawn="1">
          <p15:clr>
            <a:srgbClr val="F26B43"/>
          </p15:clr>
        </p15:guide>
        <p15:guide id="9" orient="horz" pos="12672" userDrawn="1">
          <p15:clr>
            <a:srgbClr val="F26B43"/>
          </p15:clr>
        </p15:guide>
        <p15:guide id="10" orient="horz" pos="12096" userDrawn="1">
          <p15:clr>
            <a:srgbClr val="F26B43"/>
          </p15:clr>
        </p15:guide>
        <p15:guide id="11" orient="horz" pos="1632" userDrawn="1">
          <p15:clr>
            <a:srgbClr val="F26B43"/>
          </p15:clr>
        </p15:guide>
        <p15:guide id="12" orient="horz" pos="576" userDrawn="1">
          <p15:clr>
            <a:srgbClr val="F26B43"/>
          </p15:clr>
        </p15:guide>
        <p15:guide id="13" orient="horz" pos="196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599" y="483326"/>
            <a:ext cx="30175199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My Research Poster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4572000"/>
            <a:ext cx="30175200" cy="1463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180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txStyles>
    <p:titleStyle>
      <a:lvl1pPr marL="0" indent="0" algn="l" defTabSz="2926080" rtl="0" eaLnBrk="1" latinLnBrk="0" hangingPunct="1">
        <a:lnSpc>
          <a:spcPct val="100000"/>
        </a:lnSpc>
        <a:spcBef>
          <a:spcPct val="0"/>
        </a:spcBef>
        <a:buClr>
          <a:schemeClr val="accent3"/>
        </a:buClr>
        <a:buFont typeface="Arial" panose="020B0604020202020204" pitchFamily="34" charset="0"/>
        <a:buNone/>
        <a:defRPr sz="6600" b="1" kern="1200">
          <a:solidFill>
            <a:schemeClr val="accent1"/>
          </a:solidFill>
          <a:latin typeface="Helvetica" pitchFamily="2" charset="0"/>
          <a:ea typeface="+mj-ea"/>
          <a:cs typeface="+mj-cs"/>
        </a:defRPr>
      </a:lvl1pPr>
    </p:titleStyle>
    <p:bodyStyle>
      <a:lvl1pPr marL="0" indent="0" algn="l" defTabSz="2926080" rtl="0" eaLnBrk="1" latinLnBrk="0" hangingPunct="1">
        <a:lnSpc>
          <a:spcPct val="90000"/>
        </a:lnSpc>
        <a:spcBef>
          <a:spcPts val="3200"/>
        </a:spcBef>
        <a:buClr>
          <a:schemeClr val="accent3"/>
        </a:buClr>
        <a:buFontTx/>
        <a:buNone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1463040" indent="0" algn="l" defTabSz="2926080" rtl="0" eaLnBrk="1" latinLnBrk="0" hangingPunct="1">
        <a:lnSpc>
          <a:spcPct val="90000"/>
        </a:lnSpc>
        <a:spcBef>
          <a:spcPts val="1600"/>
        </a:spcBef>
        <a:buClr>
          <a:schemeClr val="accent3"/>
        </a:buClr>
        <a:buFontTx/>
        <a:buNone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2926080" indent="0" algn="l" defTabSz="2926080" rtl="0" eaLnBrk="1" latinLnBrk="0" hangingPunct="1">
        <a:lnSpc>
          <a:spcPct val="90000"/>
        </a:lnSpc>
        <a:spcBef>
          <a:spcPts val="1600"/>
        </a:spcBef>
        <a:buClr>
          <a:schemeClr val="accent3"/>
        </a:buClr>
        <a:buFontTx/>
        <a:buNone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4389120" indent="0" algn="l" defTabSz="2926080" rtl="0" eaLnBrk="1" latinLnBrk="0" hangingPunct="1">
        <a:lnSpc>
          <a:spcPct val="90000"/>
        </a:lnSpc>
        <a:spcBef>
          <a:spcPts val="1600"/>
        </a:spcBef>
        <a:buClr>
          <a:schemeClr val="accent3"/>
        </a:buClr>
        <a:buFontTx/>
        <a:buNone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5852160" indent="0" algn="l" defTabSz="2926080" rtl="0" eaLnBrk="1" latinLnBrk="0" hangingPunct="1">
        <a:lnSpc>
          <a:spcPct val="90000"/>
        </a:lnSpc>
        <a:spcBef>
          <a:spcPts val="1600"/>
        </a:spcBef>
        <a:buClr>
          <a:schemeClr val="accent3"/>
        </a:buClr>
        <a:buFontTx/>
        <a:buNone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0368" userDrawn="1">
          <p15:clr>
            <a:srgbClr val="F26B43"/>
          </p15:clr>
        </p15:guide>
        <p15:guide id="3" pos="20448" userDrawn="1">
          <p15:clr>
            <a:srgbClr val="F26B43"/>
          </p15:clr>
        </p15:guide>
        <p15:guide id="4" pos="288" userDrawn="1">
          <p15:clr>
            <a:srgbClr val="F26B43"/>
          </p15:clr>
        </p15:guide>
        <p15:guide id="5" orient="horz" pos="6912" userDrawn="1">
          <p15:clr>
            <a:srgbClr val="F26B43"/>
          </p15:clr>
        </p15:guide>
        <p15:guide id="6" orient="horz" pos="288" userDrawn="1">
          <p15:clr>
            <a:srgbClr val="F26B43"/>
          </p15:clr>
        </p15:guide>
        <p15:guide id="7" orient="horz" pos="13536" userDrawn="1">
          <p15:clr>
            <a:srgbClr val="F26B43"/>
          </p15:clr>
        </p15:guide>
        <p15:guide id="8" orient="horz" pos="2880" userDrawn="1">
          <p15:clr>
            <a:srgbClr val="F26B43"/>
          </p15:clr>
        </p15:guide>
        <p15:guide id="9" orient="horz" pos="12672" userDrawn="1">
          <p15:clr>
            <a:srgbClr val="F26B43"/>
          </p15:clr>
        </p15:guide>
        <p15:guide id="10" orient="horz" pos="12096" userDrawn="1">
          <p15:clr>
            <a:srgbClr val="F26B43"/>
          </p15:clr>
        </p15:guide>
        <p15:guide id="11" orient="horz" pos="1776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599" y="483326"/>
            <a:ext cx="30175199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My Research Poster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4572000"/>
            <a:ext cx="30175200" cy="1463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87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2926080" rtl="0" eaLnBrk="1" latinLnBrk="0" hangingPunct="1">
        <a:lnSpc>
          <a:spcPct val="100000"/>
        </a:lnSpc>
        <a:spcBef>
          <a:spcPct val="0"/>
        </a:spcBef>
        <a:buNone/>
        <a:defRPr sz="6600" b="1" kern="1200">
          <a:solidFill>
            <a:schemeClr val="accent1"/>
          </a:solidFill>
          <a:latin typeface="Helvetica" pitchFamily="2" charset="0"/>
          <a:ea typeface="+mj-ea"/>
          <a:cs typeface="+mj-cs"/>
        </a:defRPr>
      </a:lvl1pPr>
    </p:titleStyle>
    <p:bodyStyle>
      <a:lvl1pPr marL="0" indent="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1463040" indent="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2926080" indent="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4389120" indent="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5852160" indent="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0368" userDrawn="1">
          <p15:clr>
            <a:srgbClr val="F26B43"/>
          </p15:clr>
        </p15:guide>
        <p15:guide id="3" pos="20448" userDrawn="1">
          <p15:clr>
            <a:srgbClr val="F26B43"/>
          </p15:clr>
        </p15:guide>
        <p15:guide id="4" pos="288" userDrawn="1">
          <p15:clr>
            <a:srgbClr val="F26B43"/>
          </p15:clr>
        </p15:guide>
        <p15:guide id="5" orient="horz" pos="6912" userDrawn="1">
          <p15:clr>
            <a:srgbClr val="F26B43"/>
          </p15:clr>
        </p15:guide>
        <p15:guide id="6" orient="horz" pos="288" userDrawn="1">
          <p15:clr>
            <a:srgbClr val="F26B43"/>
          </p15:clr>
        </p15:guide>
        <p15:guide id="7" orient="horz" pos="13536" userDrawn="1">
          <p15:clr>
            <a:srgbClr val="F26B43"/>
          </p15:clr>
        </p15:guide>
        <p15:guide id="8" orient="horz" pos="2880" userDrawn="1">
          <p15:clr>
            <a:srgbClr val="F26B43"/>
          </p15:clr>
        </p15:guide>
        <p15:guide id="9" orient="horz" pos="12672" userDrawn="1">
          <p15:clr>
            <a:srgbClr val="F26B43"/>
          </p15:clr>
        </p15:guide>
        <p15:guide id="10" orient="horz" pos="12096" userDrawn="1">
          <p15:clr>
            <a:srgbClr val="F26B43"/>
          </p15:clr>
        </p15:guide>
        <p15:guide id="11" orient="horz" pos="1632" userDrawn="1">
          <p15:clr>
            <a:srgbClr val="F26B43"/>
          </p15:clr>
        </p15:guide>
        <p15:guide id="12" orient="horz" pos="576" userDrawn="1">
          <p15:clr>
            <a:srgbClr val="F26B43"/>
          </p15:clr>
        </p15:guide>
        <p15:guide id="13" orient="horz" pos="19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>
            <a:extLst>
              <a:ext uri="{FF2B5EF4-FFF2-40B4-BE49-F238E27FC236}">
                <a16:creationId xmlns:a16="http://schemas.microsoft.com/office/drawing/2014/main" id="{3CF0F053-B880-EACE-3CB7-C623D717F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A5E74E3E-BCE2-41DD-6359-0E7AA3206F1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47267111-61AE-7ACF-79F1-7E26BBA536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ACC2F650-F476-3A86-908F-FB4B06CAC93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776AFADF-9ECE-2137-39F5-92751684AC9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A9DEB2E7-145B-FAC3-116B-33D136A6122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E5C26BF8-9984-5359-4104-DD9C4E0F1E6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CD84AFA1-B292-EC37-9DE4-41CC14D2B31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7EA2D15F-04BC-4204-1CB4-FE9C203C184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B4FEE2F4-75EC-913A-F8EF-AD750ECBBF7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Content Placeholder 45">
            <a:extLst>
              <a:ext uri="{FF2B5EF4-FFF2-40B4-BE49-F238E27FC236}">
                <a16:creationId xmlns:a16="http://schemas.microsoft.com/office/drawing/2014/main" id="{E71293B9-394C-06EE-A3B0-7CD53F49AAB4}"/>
              </a:ext>
            </a:extLst>
          </p:cNvPr>
          <p:cNvSpPr>
            <a:spLocks noGrp="1"/>
          </p:cNvSpPr>
          <p:nvPr>
            <p:ph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FB9C4D99-DDDC-896D-14B8-C38BF1CB4C46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F7FC6094-1892-4EF3-1703-2D9F2DF7461D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7B26F2AF-4742-8E1F-94E0-FA4FF6437B52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CC8854C0-2D06-A716-69DE-E8B4FAE9123E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06F1D5-EDC9-FC06-C0F9-7A1C27B529B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196A43E0-0911-63D6-00FE-1BA532B65D31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141858BA-8DC1-900D-097F-CAC6922721D5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3487912D-7AFC-7F36-CB71-39DB55C045FD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07CD96E1-D4DE-8D2E-925A-F68F98E65433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1018A8C4-6584-5F5B-C14F-9BCFC9554391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DFEB4357-F275-0522-8C4F-3D5835F8D1C2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F86FE833-1AA1-48DE-46BD-C8333969EF86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C5E412AB-AABE-EBF8-BB0B-1463D6EE33D8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15" name="Chart Placeholder 14">
            <a:extLst>
              <a:ext uri="{FF2B5EF4-FFF2-40B4-BE49-F238E27FC236}">
                <a16:creationId xmlns:a16="http://schemas.microsoft.com/office/drawing/2014/main" id="{04780150-7CAF-A1C2-94B2-3C50368DA8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4120849"/>
              </p:ext>
            </p:extLst>
          </p:nvPr>
        </p:nvGraphicFramePr>
        <p:xfrm>
          <a:off x="11430000" y="11128821"/>
          <a:ext cx="10074264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6" name="Table 115">
            <a:extLst>
              <a:ext uri="{FF2B5EF4-FFF2-40B4-BE49-F238E27FC236}">
                <a16:creationId xmlns:a16="http://schemas.microsoft.com/office/drawing/2014/main" id="{D1B3C9F1-66EE-AEC3-8979-4739EC51D6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493126"/>
              </p:ext>
            </p:extLst>
          </p:nvPr>
        </p:nvGraphicFramePr>
        <p:xfrm>
          <a:off x="11452725" y="16406876"/>
          <a:ext cx="4114800" cy="274320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960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4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7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0903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n>
                            <a:noFill/>
                            <a:prstDash val="dash"/>
                          </a:ln>
                          <a:latin typeface="Helvetica" pitchFamily="2" charset="0"/>
                        </a:rPr>
                        <a:t>Chart Title</a:t>
                      </a:r>
                      <a:endParaRPr lang="en-US" sz="1600" b="1" dirty="0">
                        <a:ln>
                          <a:noFill/>
                          <a:prstDash val="dash"/>
                        </a:ln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  <a:prstDash val="dash"/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89">
                <a:tc>
                  <a:txBody>
                    <a:bodyPr/>
                    <a:lstStyle/>
                    <a:p>
                      <a:pPr algn="ctr"/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8.01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7.99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5.77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6.44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28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4.50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3.11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9.55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1.12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43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6.15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8.00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6.18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5.65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99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8.21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2.16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3.11*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7.17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99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3.00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9.70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10.50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4.45</a:t>
                      </a: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7" name="Chart 4">
            <a:extLst>
              <a:ext uri="{FF2B5EF4-FFF2-40B4-BE49-F238E27FC236}">
                <a16:creationId xmlns:a16="http://schemas.microsoft.com/office/drawing/2014/main" id="{4671DEB5-5DFE-B988-9B49-C6B27E57CC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4270523"/>
              </p:ext>
            </p:extLst>
          </p:nvPr>
        </p:nvGraphicFramePr>
        <p:xfrm>
          <a:off x="15988224" y="16432816"/>
          <a:ext cx="2514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1" name="Chart 4">
            <a:extLst>
              <a:ext uri="{FF2B5EF4-FFF2-40B4-BE49-F238E27FC236}">
                <a16:creationId xmlns:a16="http://schemas.microsoft.com/office/drawing/2014/main" id="{EA279B2E-0CB3-D0F8-39F0-394D61FD2C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3101410"/>
              </p:ext>
            </p:extLst>
          </p:nvPr>
        </p:nvGraphicFramePr>
        <p:xfrm>
          <a:off x="18989663" y="16406876"/>
          <a:ext cx="2514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34829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C223A-7CCA-E538-5152-600D8F50B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CC67B4-86A2-4F3D-1112-64BC597C4B5B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29B49A9-0F3B-3102-A859-1C813EA6BA6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5312DBE-13F7-46BE-965C-0F8361DADBA9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5" name="Text Placeholder 174">
            <a:extLst>
              <a:ext uri="{FF2B5EF4-FFF2-40B4-BE49-F238E27FC236}">
                <a16:creationId xmlns:a16="http://schemas.microsoft.com/office/drawing/2014/main" id="{173C32CB-09E4-764F-6EB7-25BFC80C4C6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40902-71F2-796B-997C-3FF8A0837E88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38765E-4300-DBA3-BCB9-053C8D8658D2}"/>
              </a:ext>
            </a:extLst>
          </p:cNvPr>
          <p:cNvSpPr>
            <a:spLocks noGrp="1"/>
          </p:cNvSpPr>
          <p:nvPr>
            <p:ph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5B508EE-2D88-F403-ED27-7F2E3BBD1A3E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80471B-21D0-79B0-C92D-CE63E389F409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45D898-F1F4-457D-BDA7-7C9E77BA80A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5E15CEB-1D77-1EA1-AC7C-C59BE79C1557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6586CCE-E406-11E9-94A9-1C8274200BF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09CD478-DB11-CE15-8BC2-67E177EA0AC7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BB897FF-93EB-9B6C-AAB9-4C94CF8A9F31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2D4BBEF-691E-6063-8A2E-3124E5FBE2A5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27C6726-D3FF-A310-C8A6-2B1BFC3485D2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1964F81-9152-CE21-D4E4-76F46F6DA2BC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15" name="Chart Placeholder 14">
            <a:extLst>
              <a:ext uri="{FF2B5EF4-FFF2-40B4-BE49-F238E27FC236}">
                <a16:creationId xmlns:a16="http://schemas.microsoft.com/office/drawing/2014/main" id="{04780150-7CAF-A1C2-94B2-3C50368DA8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3840877"/>
              </p:ext>
            </p:extLst>
          </p:nvPr>
        </p:nvGraphicFramePr>
        <p:xfrm>
          <a:off x="11430000" y="11128821"/>
          <a:ext cx="10074264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6" name="Table 115">
            <a:extLst>
              <a:ext uri="{FF2B5EF4-FFF2-40B4-BE49-F238E27FC236}">
                <a16:creationId xmlns:a16="http://schemas.microsoft.com/office/drawing/2014/main" id="{D1B3C9F1-66EE-AEC3-8979-4739EC51D6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335618"/>
              </p:ext>
            </p:extLst>
          </p:nvPr>
        </p:nvGraphicFramePr>
        <p:xfrm>
          <a:off x="11452725" y="16406876"/>
          <a:ext cx="4114800" cy="274320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960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4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7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0903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n>
                            <a:noFill/>
                            <a:prstDash val="dash"/>
                          </a:ln>
                          <a:latin typeface="Helvetica" pitchFamily="2" charset="0"/>
                        </a:rPr>
                        <a:t>Chart Title</a:t>
                      </a:r>
                      <a:endParaRPr lang="en-US" sz="1600" b="1" dirty="0">
                        <a:ln>
                          <a:noFill/>
                          <a:prstDash val="dash"/>
                        </a:ln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  <a:prstDash val="dash"/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89">
                <a:tc>
                  <a:txBody>
                    <a:bodyPr/>
                    <a:lstStyle/>
                    <a:p>
                      <a:pPr algn="ctr"/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8.01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7.99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5.77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6.44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28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4.50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3.11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9.55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1.12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43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6.15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8.00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6.18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5.65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99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8.21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2.16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3.11*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7.17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99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3.00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9.70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10.50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4.45</a:t>
                      </a: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7" name="Chart 4">
            <a:extLst>
              <a:ext uri="{FF2B5EF4-FFF2-40B4-BE49-F238E27FC236}">
                <a16:creationId xmlns:a16="http://schemas.microsoft.com/office/drawing/2014/main" id="{4671DEB5-5DFE-B988-9B49-C6B27E57CC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7421057"/>
              </p:ext>
            </p:extLst>
          </p:nvPr>
        </p:nvGraphicFramePr>
        <p:xfrm>
          <a:off x="15988224" y="16432816"/>
          <a:ext cx="2514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1" name="Chart 4">
            <a:extLst>
              <a:ext uri="{FF2B5EF4-FFF2-40B4-BE49-F238E27FC236}">
                <a16:creationId xmlns:a16="http://schemas.microsoft.com/office/drawing/2014/main" id="{EA279B2E-0CB3-D0F8-39F0-394D61FD2C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4321632"/>
              </p:ext>
            </p:extLst>
          </p:nvPr>
        </p:nvGraphicFramePr>
        <p:xfrm>
          <a:off x="18989663" y="16406876"/>
          <a:ext cx="2514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85667813-8C42-5951-42A1-985D3DD828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D6BE2416-8558-E2CE-8D61-5AB35EBCB53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CD994B5F-036B-B284-DE96-FBE4C4A50E1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C84EC0D0-2E7F-1660-1E0A-40F27F264CE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783529DD-C92A-EAA7-5200-50425C00D65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C611DAC7-C2C5-7405-ED43-C347CA88446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AE885D63-5911-AAF4-E40B-B6B66ADDA63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46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BE04A-6F1F-9BD2-38EA-92DB9309C7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AE8C9A-B2FB-D82A-45A9-DCFA8C14A4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846C74-5367-239B-DEA0-9AE1615309D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CADF89-0E46-7558-25E1-00F5953144A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5252DB1-9C61-A480-BFE7-15CF27FBCF4D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F5962D8-3F0A-5569-5708-5AEDE6CC7E51}"/>
              </a:ext>
            </a:extLst>
          </p:cNvPr>
          <p:cNvSpPr>
            <a:spLocks noGrp="1"/>
          </p:cNvSpPr>
          <p:nvPr>
            <p:ph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0885348-5EB4-8341-BA70-F1763889C0C5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F687255-5FDC-2627-E5D6-1567E6985C5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D1D494A-1398-9D21-9823-BFC84C43435D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38FB176-65B7-4B1F-E74B-62A85A9D2E0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6F059D-8FB0-7989-A078-DA217C581FB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9F0803A-1EBA-794E-E549-93EDBEB75E35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8162A64-F0CA-5DD5-1575-F3347698D31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7CF9D64-71EC-8E0D-45B2-F2373A2613E5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7E9A01-B167-494E-2AFD-66BDBD936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C2042BD-9240-6605-3C36-234BD0264A51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7F7A410-E0FB-571F-30C7-08A7C223EC02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36" name="Chart Placeholder 14">
            <a:extLst>
              <a:ext uri="{FF2B5EF4-FFF2-40B4-BE49-F238E27FC236}">
                <a16:creationId xmlns:a16="http://schemas.microsoft.com/office/drawing/2014/main" id="{343A7636-A441-7660-39AA-4E745EAA92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1580344"/>
              </p:ext>
            </p:extLst>
          </p:nvPr>
        </p:nvGraphicFramePr>
        <p:xfrm>
          <a:off x="16784823" y="11125403"/>
          <a:ext cx="7315199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38" name="Table 237">
            <a:extLst>
              <a:ext uri="{FF2B5EF4-FFF2-40B4-BE49-F238E27FC236}">
                <a16:creationId xmlns:a16="http://schemas.microsoft.com/office/drawing/2014/main" id="{1DB78A09-2044-5F11-294F-977D66A974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193586"/>
              </p:ext>
            </p:extLst>
          </p:nvPr>
        </p:nvGraphicFramePr>
        <p:xfrm>
          <a:off x="16805466" y="16403458"/>
          <a:ext cx="4114800" cy="274320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960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4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7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0903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n>
                            <a:noFill/>
                            <a:prstDash val="dash"/>
                          </a:ln>
                          <a:latin typeface="Helvetica" pitchFamily="2" charset="0"/>
                        </a:rPr>
                        <a:t>Chart Title</a:t>
                      </a:r>
                      <a:endParaRPr lang="en-US" sz="1600" b="1" dirty="0">
                        <a:ln>
                          <a:noFill/>
                          <a:prstDash val="dash"/>
                        </a:ln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  <a:prstDash val="dash"/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89">
                <a:tc>
                  <a:txBody>
                    <a:bodyPr/>
                    <a:lstStyle/>
                    <a:p>
                      <a:pPr algn="ctr"/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8.01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7.99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5.77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6.44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28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4.50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3.11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9.55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1.12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43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6.15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8.00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6.18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5.65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99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8.21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2.16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3.11*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7.17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99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3.00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9.70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10.50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4.45</a:t>
                      </a: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39" name="Chart 4">
            <a:extLst>
              <a:ext uri="{FF2B5EF4-FFF2-40B4-BE49-F238E27FC236}">
                <a16:creationId xmlns:a16="http://schemas.microsoft.com/office/drawing/2014/main" id="{9B4542D2-029C-8E9A-F2C2-FBAF4767C5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477878"/>
              </p:ext>
            </p:extLst>
          </p:nvPr>
        </p:nvGraphicFramePr>
        <p:xfrm>
          <a:off x="21356822" y="16403458"/>
          <a:ext cx="2743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13BD27EB-6473-8581-AB23-6E63B73827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77376440-F2AC-F209-6AF1-FA5C5C1F324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EC061B69-CAB1-6005-CB9E-5B284067A1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CA914CA9-8209-3C65-ACF2-F8A8D3429AE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64B2FBDB-5596-F47E-814F-5DE10A66368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9C70EBA2-6553-2280-78DA-D796A8C2801B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EADA6FFE-9F12-D708-8FE9-E29D68136E55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61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42405-CBC3-D446-A7DE-CFDA8F004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1AA2E311-805D-2DC6-84DF-6A0B6544C494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6D52A186-15B1-CA7B-9104-A53F5D590FCC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074AA689-5900-9231-550E-06FA1C234920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9BCC6C-DCB0-97C8-7979-638EEB328DE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DDC893-E6F3-4AD0-7E76-6D9E568C2B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AC1EB1-6C08-8DF9-570F-CD0A69C7890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A72D745-8DD0-6D51-C9BE-BED2068F53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13867B-B38C-A6C0-83A6-95C5AA6DD06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6E88B88-A3BC-35E2-7D50-FD6E23ECD77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D6D0829-6E77-5D3B-D0B1-3C015389148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D825C2A-2ECA-A803-FA14-7505C20CF15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158040F-A1AE-2B12-6AF5-8115960B401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50B9FE9-E056-C2D1-4C2F-9A196082519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C8ACE511-E6CC-19BB-0753-CBB35BF43486}"/>
              </a:ext>
            </a:extLst>
          </p:cNvPr>
          <p:cNvSpPr>
            <a:spLocks noGrp="1"/>
          </p:cNvSpPr>
          <p:nvPr>
            <p:ph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E28E04E-EFD7-B275-08FF-0CE7EFFAC919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DE2BD6C-1377-8736-861B-2A2E9843897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849B8202-6C78-C9B3-94CE-D5CA9A809ABF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C728147E-1D3E-73EC-68A8-7BF7C6E3D722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B5B5D9FD-0CFE-988C-0511-559ECA152543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462F56D8-9FBF-B3C8-40DB-44C05E27D71D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89C3092-EC43-B008-A24E-C423A122B3B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0446D74-74DB-32E8-2413-8F10B7C76CAE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781BDADA-D6F2-0BEC-B84E-21D8A5822BF5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36" name="Chart Placeholder 14">
            <a:extLst>
              <a:ext uri="{FF2B5EF4-FFF2-40B4-BE49-F238E27FC236}">
                <a16:creationId xmlns:a16="http://schemas.microsoft.com/office/drawing/2014/main" id="{343A7636-A441-7660-39AA-4E745EAA92D9}"/>
              </a:ext>
            </a:extLst>
          </p:cNvPr>
          <p:cNvGraphicFramePr>
            <a:graphicFrameLocks/>
          </p:cNvGraphicFramePr>
          <p:nvPr/>
        </p:nvGraphicFramePr>
        <p:xfrm>
          <a:off x="16784823" y="11125403"/>
          <a:ext cx="7315199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38" name="Table 237">
            <a:extLst>
              <a:ext uri="{FF2B5EF4-FFF2-40B4-BE49-F238E27FC236}">
                <a16:creationId xmlns:a16="http://schemas.microsoft.com/office/drawing/2014/main" id="{1DB78A09-2044-5F11-294F-977D66A974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25668"/>
              </p:ext>
            </p:extLst>
          </p:nvPr>
        </p:nvGraphicFramePr>
        <p:xfrm>
          <a:off x="16805466" y="16403458"/>
          <a:ext cx="4114800" cy="274320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960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4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7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0903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n>
                            <a:noFill/>
                            <a:prstDash val="dash"/>
                          </a:ln>
                          <a:latin typeface="Helvetica" pitchFamily="2" charset="0"/>
                        </a:rPr>
                        <a:t>Chart Title</a:t>
                      </a:r>
                      <a:endParaRPr lang="en-US" sz="1600" b="1" dirty="0">
                        <a:ln>
                          <a:noFill/>
                          <a:prstDash val="dash"/>
                        </a:ln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  <a:prstDash val="dash"/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89">
                <a:tc>
                  <a:txBody>
                    <a:bodyPr/>
                    <a:lstStyle/>
                    <a:p>
                      <a:pPr algn="ctr"/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8.01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7.99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5.77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6.44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28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4.50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3.11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9.55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1.12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43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6.15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8.00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6.18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5.65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99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8.21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2.16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3.11*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7.17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99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3.00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9.70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10.50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4.45</a:t>
                      </a: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39" name="Chart 4">
            <a:extLst>
              <a:ext uri="{FF2B5EF4-FFF2-40B4-BE49-F238E27FC236}">
                <a16:creationId xmlns:a16="http://schemas.microsoft.com/office/drawing/2014/main" id="{9B4542D2-029C-8E9A-F2C2-FBAF4767C5FC}"/>
              </a:ext>
            </a:extLst>
          </p:cNvPr>
          <p:cNvGraphicFramePr>
            <a:graphicFrameLocks/>
          </p:cNvGraphicFramePr>
          <p:nvPr/>
        </p:nvGraphicFramePr>
        <p:xfrm>
          <a:off x="21356822" y="16403458"/>
          <a:ext cx="2743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38203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3412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2197331"/>
      </p:ext>
    </p:extLst>
  </p:cSld>
  <p:clrMapOvr>
    <a:masterClrMapping/>
  </p:clrMapOvr>
</p:sld>
</file>

<file path=ppt/theme/theme1.xml><?xml version="1.0" encoding="utf-8"?>
<a:theme xmlns:a="http://schemas.openxmlformats.org/drawingml/2006/main" name="Rollins White BG">
  <a:themeElements>
    <a:clrScheme name="Rollins College">
      <a:dk1>
        <a:srgbClr val="000000"/>
      </a:dk1>
      <a:lt1>
        <a:srgbClr val="FFFFFF"/>
      </a:lt1>
      <a:dk2>
        <a:srgbClr val="004F86"/>
      </a:dk2>
      <a:lt2>
        <a:srgbClr val="F0F2F5"/>
      </a:lt2>
      <a:accent1>
        <a:srgbClr val="0070B9"/>
      </a:accent1>
      <a:accent2>
        <a:srgbClr val="FACF00"/>
      </a:accent2>
      <a:accent3>
        <a:srgbClr val="9DDDFF"/>
      </a:accent3>
      <a:accent4>
        <a:srgbClr val="00BEA4"/>
      </a:accent4>
      <a:accent5>
        <a:srgbClr val="F05E21"/>
      </a:accent5>
      <a:accent6>
        <a:srgbClr val="CCF0FF"/>
      </a:accent6>
      <a:hlink>
        <a:srgbClr val="004F87"/>
      </a:hlink>
      <a:folHlink>
        <a:srgbClr val="954F72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Rollin Gray BG">
  <a:themeElements>
    <a:clrScheme name="Rollins College">
      <a:dk1>
        <a:srgbClr val="000000"/>
      </a:dk1>
      <a:lt1>
        <a:srgbClr val="FFFFFF"/>
      </a:lt1>
      <a:dk2>
        <a:srgbClr val="004F86"/>
      </a:dk2>
      <a:lt2>
        <a:srgbClr val="F0F2F5"/>
      </a:lt2>
      <a:accent1>
        <a:srgbClr val="0070B9"/>
      </a:accent1>
      <a:accent2>
        <a:srgbClr val="FACF00"/>
      </a:accent2>
      <a:accent3>
        <a:srgbClr val="9DDDFF"/>
      </a:accent3>
      <a:accent4>
        <a:srgbClr val="00BEA4"/>
      </a:accent4>
      <a:accent5>
        <a:srgbClr val="F05E21"/>
      </a:accent5>
      <a:accent6>
        <a:srgbClr val="CCF0FF"/>
      </a:accent6>
      <a:hlink>
        <a:srgbClr val="004F87"/>
      </a:hlink>
      <a:folHlink>
        <a:srgbClr val="954F72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Blank">
  <a:themeElements>
    <a:clrScheme name="Rollins College">
      <a:dk1>
        <a:srgbClr val="000000"/>
      </a:dk1>
      <a:lt1>
        <a:srgbClr val="FFFFFF"/>
      </a:lt1>
      <a:dk2>
        <a:srgbClr val="004F86"/>
      </a:dk2>
      <a:lt2>
        <a:srgbClr val="F0F2F5"/>
      </a:lt2>
      <a:accent1>
        <a:srgbClr val="0070B9"/>
      </a:accent1>
      <a:accent2>
        <a:srgbClr val="FACF00"/>
      </a:accent2>
      <a:accent3>
        <a:srgbClr val="9DDDFF"/>
      </a:accent3>
      <a:accent4>
        <a:srgbClr val="00BEA4"/>
      </a:accent4>
      <a:accent5>
        <a:srgbClr val="F05E21"/>
      </a:accent5>
      <a:accent6>
        <a:srgbClr val="CCF0FF"/>
      </a:accent6>
      <a:hlink>
        <a:srgbClr val="004F87"/>
      </a:hlink>
      <a:folHlink>
        <a:srgbClr val="954F72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885</TotalTime>
  <Words>114</Words>
  <Application>Microsoft Macintosh PowerPoint</Application>
  <PresentationFormat>Custom</PresentationFormat>
  <Paragraphs>96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Arial</vt:lpstr>
      <vt:lpstr>Helvetica</vt:lpstr>
      <vt:lpstr>Rollins White BG</vt:lpstr>
      <vt:lpstr>Rollin Gray BG</vt:lpstr>
      <vt:lpstr>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Nieves</dc:creator>
  <cp:lastModifiedBy>Stephanie Nieves</cp:lastModifiedBy>
  <cp:revision>61</cp:revision>
  <dcterms:created xsi:type="dcterms:W3CDTF">2024-03-28T11:33:56Z</dcterms:created>
  <dcterms:modified xsi:type="dcterms:W3CDTF">2024-04-02T16:01:07Z</dcterms:modified>
</cp:coreProperties>
</file>