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4" r:id="rId2"/>
    <p:sldMasterId id="2147483669" r:id="rId3"/>
  </p:sldMasterIdLst>
  <p:sldIdLst>
    <p:sldId id="256" r:id="rId4"/>
    <p:sldId id="261" r:id="rId5"/>
    <p:sldId id="257" r:id="rId6"/>
    <p:sldId id="262" r:id="rId7"/>
    <p:sldId id="263" r:id="rId8"/>
    <p:sldId id="260" r:id="rId9"/>
  </p:sldIdLst>
  <p:sldSz cx="219456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5"/>
    <p:restoredTop sz="96327"/>
  </p:normalViewPr>
  <p:slideViewPr>
    <p:cSldViewPr snapToGrid="0">
      <p:cViewPr varScale="1">
        <p:scale>
          <a:sx n="31" d="100"/>
          <a:sy n="31" d="100"/>
        </p:scale>
        <p:origin x="1696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8.xlsm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2.xlsm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5.xlsm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5-E04D-9F23-885068EE4C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5-E04D-9F23-885068EE4C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55-E04D-9F23-885068EE4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5-E04D-9F23-885068EE4C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5-E04D-9F23-885068EE4C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55-E04D-9F23-885068EE4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59-B14F-9970-B85D7C109DC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59-B14F-9970-B85D7C109DC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59-B14F-9970-B85D7C109DC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59-B14F-9970-B85D7C109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EE-D343-8EE5-C0B74BFFDB9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EE-D343-8EE5-C0B74BFFDB9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EE-D343-8EE5-C0B74BFFDB9C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EE-D343-8EE5-C0B74BFFD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59-B14F-9970-B85D7C109DC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59-B14F-9970-B85D7C109DC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59-B14F-9970-B85D7C109DC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59-B14F-9970-B85D7C109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EE-D343-8EE5-C0B74BFFDB9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EE-D343-8EE5-C0B74BFFDB9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EE-D343-8EE5-C0B74BFFDB9C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EE-D343-8EE5-C0B74BFFD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5-E04D-9F23-885068EE4C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5-E04D-9F23-885068EE4C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55-E04D-9F23-885068EE4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59-B14F-9970-B85D7C109DC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59-B14F-9970-B85D7C109DC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59-B14F-9970-B85D7C109DC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59-B14F-9970-B85D7C109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EE-D343-8EE5-C0B74BFFDB9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EE-D343-8EE5-C0B74BFFDB9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EE-D343-8EE5-C0B74BFFDB9C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EE-D343-8EE5-C0B74BFFD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97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Chart</a:t>
            </a:r>
            <a:r>
              <a:rPr lang="en-US" sz="2000" b="1" baseline="0" dirty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rPr>
              <a:t> Title</a:t>
            </a:r>
            <a:endParaRPr lang="en-US" sz="2000" b="1" dirty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43453546581665914"/>
          <c:y val="2.9746082876004137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970" b="1" i="0" u="none" strike="noStrike" kern="1200" spc="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1945587198555094E-2"/>
          <c:y val="0.18243447742298799"/>
          <c:w val="0.89237340955380096"/>
          <c:h val="0.617691587873925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55-E04D-9F23-885068EE4C3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5-E04D-9F23-885068EE4C3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</c:v>
                </c:pt>
                <c:pt idx="1">
                  <c:v>category </c:v>
                </c:pt>
                <c:pt idx="2">
                  <c:v>category </c:v>
                </c:pt>
                <c:pt idx="3">
                  <c:v>category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55-E04D-9F23-885068EE4C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1487072"/>
        <c:axId val="-2141483648"/>
      </c:barChart>
      <c:catAx>
        <c:axId val="-214148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810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-2141483648"/>
        <c:crosses val="autoZero"/>
        <c:auto val="1"/>
        <c:lblAlgn val="ctr"/>
        <c:lblOffset val="100"/>
        <c:noMultiLvlLbl val="0"/>
      </c:catAx>
      <c:valAx>
        <c:axId val="-214148364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271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pPr>
            <a:endParaRPr lang="en-US"/>
          </a:p>
        </c:txPr>
        <c:crossAx val="-2141487072"/>
        <c:crosses val="autoZero"/>
        <c:crossBetween val="between"/>
      </c:valAx>
      <c:spPr>
        <a:noFill/>
        <a:ln w="37084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Arial" charset="0"/>
                <a:cs typeface="Arial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9.1115070923256006E-2"/>
          <c:y val="0.93121241547064004"/>
          <c:w val="0.78915310512759096"/>
          <c:h val="6.0968015008725798E-2"/>
        </c:manualLayout>
      </c:layout>
      <c:overlay val="0"/>
      <c:spPr>
        <a:noFill/>
        <a:ln w="3708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Arial" charset="0"/>
              <a:cs typeface="Arial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59-B14F-9970-B85D7C109DC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59-B14F-9970-B85D7C109DC9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659-B14F-9970-B85D7C109DC9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59-B14F-9970-B85D7C109D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1" i="0" u="none" strike="noStrike" kern="1200" spc="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/>
                </a:solidFill>
                <a:latin typeface="Helvetica" pitchFamily="2" charset="0"/>
              </a:rPr>
              <a:t>Chart Title</a:t>
            </a:r>
          </a:p>
        </c:rich>
      </c:tx>
      <c:layout>
        <c:manualLayout>
          <c:xMode val="edge"/>
          <c:yMode val="edge"/>
          <c:x val="0.23867573371510378"/>
          <c:y val="6.7747521143190423E-2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1" i="0" u="none" strike="noStrike" kern="1200" spc="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653482108432799"/>
          <c:y val="0.18120462338795801"/>
          <c:w val="0.51592749296523299"/>
          <c:h val="0.6398891631278730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Category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EE-D343-8EE5-C0B74BFFDB9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7EE-D343-8EE5-C0B74BFFDB9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7EE-D343-8EE5-C0B74BFFDB9C}"/>
              </c:ext>
            </c:extLst>
          </c:dPt>
          <c:cat>
            <c:strRef>
              <c:f>Sheet1!$A$2:$A$4</c:f>
              <c:strCache>
                <c:ptCount val="3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7EE-D343-8EE5-C0B74BFFDB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2232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2.4733848212852901E-2"/>
          <c:y val="0.80265924102539998"/>
          <c:w val="0.84599381770647497"/>
          <c:h val="0.1827788377358"/>
        </c:manualLayout>
      </c:layout>
      <c:overlay val="0"/>
      <c:spPr>
        <a:noFill/>
        <a:ln w="22320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1270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0946B1-123E-B26D-8AD0-E2090CEA9112}"/>
              </a:ext>
            </a:extLst>
          </p:cNvPr>
          <p:cNvCxnSpPr>
            <a:cxnSpLocks/>
          </p:cNvCxnSpPr>
          <p:nvPr userDrawn="1"/>
        </p:nvCxnSpPr>
        <p:spPr>
          <a:xfrm>
            <a:off x="10972800" y="4572000"/>
            <a:ext cx="0" cy="25603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8DE5FFB-A54E-D6EE-6255-61E9FBE5C3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1F8EC4CA-DE24-597B-C4B4-F0F8A4B29C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55" name="Text Placeholder 44">
            <a:extLst>
              <a:ext uri="{FF2B5EF4-FFF2-40B4-BE49-F238E27FC236}">
                <a16:creationId xmlns:a16="http://schemas.microsoft.com/office/drawing/2014/main" id="{B0397446-4B58-25E0-C043-86F9DCB225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399" y="127951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56" name="Text Placeholder 44">
            <a:extLst>
              <a:ext uri="{FF2B5EF4-FFF2-40B4-BE49-F238E27FC236}">
                <a16:creationId xmlns:a16="http://schemas.microsoft.com/office/drawing/2014/main" id="{E60B433C-1C62-5B14-DEB2-0429D08FA24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13343740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57" name="Text Placeholder 44">
            <a:extLst>
              <a:ext uri="{FF2B5EF4-FFF2-40B4-BE49-F238E27FC236}">
                <a16:creationId xmlns:a16="http://schemas.microsoft.com/office/drawing/2014/main" id="{0462CBBA-289C-B9AE-7E01-50C6750233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34056" y="17504501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58" name="Text Placeholder 44">
            <a:extLst>
              <a:ext uri="{FF2B5EF4-FFF2-40B4-BE49-F238E27FC236}">
                <a16:creationId xmlns:a16="http://schemas.microsoft.com/office/drawing/2014/main" id="{0631E86C-31C6-85BB-B20A-C05F42867E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4056" y="18053141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</a:p>
        </p:txBody>
      </p:sp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148BE1EB-E276-3473-5C58-182FFFF11D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399" y="22591244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A739C670-2B39-549A-CB46-38FD2E80CF8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399" y="23160936"/>
            <a:ext cx="9829800" cy="70325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61" name="Text Placeholder 44">
            <a:extLst>
              <a:ext uri="{FF2B5EF4-FFF2-40B4-BE49-F238E27FC236}">
                <a16:creationId xmlns:a16="http://schemas.microsoft.com/office/drawing/2014/main" id="{1BBF0F94-FE9E-CECA-4672-BFED31E084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234056" y="22174485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2" name="Text Placeholder 44">
            <a:extLst>
              <a:ext uri="{FF2B5EF4-FFF2-40B4-BE49-F238E27FC236}">
                <a16:creationId xmlns:a16="http://schemas.microsoft.com/office/drawing/2014/main" id="{7107BAE5-6492-19B2-E873-33FA18CE19E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234056" y="22723125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4DC7E071-391E-137E-65D3-BF4CD66BDA3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1234056" y="26911217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124C656A-A720-ADCF-972D-727BF93798E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234738" y="27459276"/>
            <a:ext cx="9829800" cy="274320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1554480" indent="-457200">
              <a:buFont typeface="+mj-lt"/>
              <a:buAutoNum type="arabicPeriod"/>
              <a:defRPr/>
            </a:lvl2pPr>
            <a:lvl3pPr marL="2651760" indent="-457200">
              <a:buFont typeface="+mj-lt"/>
              <a:buAutoNum type="arabicPeriod"/>
              <a:defRPr/>
            </a:lvl3pPr>
            <a:lvl4pPr marL="3749040" indent="-457200">
              <a:buFont typeface="+mj-lt"/>
              <a:buAutoNum type="arabicPeriod"/>
              <a:defRPr/>
            </a:lvl4pPr>
            <a:lvl5pPr marL="4846320" indent="-457200">
              <a:buFont typeface="+mj-lt"/>
              <a:buAutoNum type="arabicPeriod"/>
              <a:defRPr/>
            </a:lvl5pPr>
          </a:lstStyle>
          <a:p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71526A30-4F3B-0B74-AE52-75E975BCDD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201400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8" name="Text Placeholder 44">
            <a:extLst>
              <a:ext uri="{FF2B5EF4-FFF2-40B4-BE49-F238E27FC236}">
                <a16:creationId xmlns:a16="http://schemas.microsoft.com/office/drawing/2014/main" id="{BA28796F-0352-1A77-C32B-C0D6636C013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201400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2E2AC187-D3D5-6C18-EE0A-F43F30506E4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4400" y="16322076"/>
            <a:ext cx="9829800" cy="4572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71" name="Text Placeholder 44">
            <a:extLst>
              <a:ext uri="{FF2B5EF4-FFF2-40B4-BE49-F238E27FC236}">
                <a16:creationId xmlns:a16="http://schemas.microsoft.com/office/drawing/2014/main" id="{46FFC854-1365-09CC-EF39-4063E3E405F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4399" y="16779276"/>
            <a:ext cx="9829800" cy="18288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72" name="Text Placeholder 69">
            <a:extLst>
              <a:ext uri="{FF2B5EF4-FFF2-40B4-BE49-F238E27FC236}">
                <a16:creationId xmlns:a16="http://schemas.microsoft.com/office/drawing/2014/main" id="{C2DDC7EF-EE97-F569-8251-99770334E30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18891540"/>
            <a:ext cx="9829800" cy="4572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73" name="Text Placeholder 44">
            <a:extLst>
              <a:ext uri="{FF2B5EF4-FFF2-40B4-BE49-F238E27FC236}">
                <a16:creationId xmlns:a16="http://schemas.microsoft.com/office/drawing/2014/main" id="{77B5746B-EE0B-2933-F995-3A7BF6395B80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4399" y="19348740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79" name="Content Placeholder 78">
            <a:extLst>
              <a:ext uri="{FF2B5EF4-FFF2-40B4-BE49-F238E27FC236}">
                <a16:creationId xmlns:a16="http://schemas.microsoft.com/office/drawing/2014/main" id="{8DE75C73-1086-C29C-0B86-244387150A70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914400" y="8188325"/>
            <a:ext cx="7315200" cy="41148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88A5337B-644D-DB98-5C80-A9710CF747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58200" y="11942281"/>
            <a:ext cx="2286000" cy="318198"/>
          </a:xfrm>
        </p:spPr>
        <p:txBody>
          <a:bodyPr>
            <a:normAutofit/>
          </a:bodyPr>
          <a:lstStyle>
            <a:lvl1pPr>
              <a:defRPr lang="en-US" sz="1700" i="1" kern="12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marL="0" indent="0">
              <a:buNone/>
            </a:pPr>
            <a:r>
              <a:rPr lang="en-US" dirty="0"/>
              <a:t>Caption for Image</a:t>
            </a:r>
          </a:p>
        </p:txBody>
      </p:sp>
      <p:pic>
        <p:nvPicPr>
          <p:cNvPr id="6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769D0271-FC1B-F574-2065-5A8891DCF1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7E5BA7C-C461-BBAF-2B2F-557BB941C27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0" y="751840"/>
            <a:ext cx="17373600" cy="1280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D24F2071-C854-C127-9C5A-6700BAB3014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2057400"/>
            <a:ext cx="17373593" cy="685800"/>
          </a:xfrm>
        </p:spPr>
        <p:txBody>
          <a:bodyPr>
            <a:noAutofit/>
          </a:bodyPr>
          <a:lstStyle>
            <a:lvl1pPr>
              <a:defRPr sz="4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for Academic Research (24” x 36”)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0C9BDBBA-479F-E315-2ED5-5D492E7E2B9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657599" y="2743200"/>
            <a:ext cx="17373593" cy="548640"/>
          </a:xfrm>
        </p:spPr>
        <p:txBody>
          <a:bodyPr>
            <a:noAutofit/>
          </a:bodyPr>
          <a:lstStyle>
            <a:lvl1pPr>
              <a:defRPr sz="3200" i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D85C6ED3-F8C8-0C1B-15F0-DC25EEA6B809}"/>
              </a:ext>
            </a:extLst>
          </p:cNvPr>
          <p:cNvSpPr txBox="1">
            <a:spLocks/>
          </p:cNvSpPr>
          <p:nvPr userDrawn="1"/>
        </p:nvSpPr>
        <p:spPr>
          <a:xfrm>
            <a:off x="4297150" y="31872624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3" name="Picture 2" descr="Rollins Established 1885 Logo Wordmark&#10;">
            <a:extLst>
              <a:ext uri="{FF2B5EF4-FFF2-40B4-BE49-F238E27FC236}">
                <a16:creationId xmlns:a16="http://schemas.microsoft.com/office/drawing/2014/main" id="{ADEF7B9F-FAAC-14BD-2E61-A6646525D3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31185295"/>
            <a:ext cx="2971800" cy="124612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6EBB0B0-1233-DB3A-2730-CB75C58142EA}"/>
              </a:ext>
            </a:extLst>
          </p:cNvPr>
          <p:cNvCxnSpPr>
            <a:cxnSpLocks/>
          </p:cNvCxnSpPr>
          <p:nvPr userDrawn="1"/>
        </p:nvCxnSpPr>
        <p:spPr>
          <a:xfrm>
            <a:off x="3878050" y="31634188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 Placeholder 90">
            <a:extLst>
              <a:ext uri="{FF2B5EF4-FFF2-40B4-BE49-F238E27FC236}">
                <a16:creationId xmlns:a16="http://schemas.microsoft.com/office/drawing/2014/main" id="{2E9EFD72-3F8C-E9BA-5660-4AD0FC479A01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31561474"/>
            <a:ext cx="7315200" cy="5969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</p:spTree>
    <p:extLst>
      <p:ext uri="{BB962C8B-B14F-4D97-AF65-F5344CB8AC3E}">
        <p14:creationId xmlns:p14="http://schemas.microsoft.com/office/powerpoint/2010/main" val="253838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0946B1-123E-B26D-8AD0-E2090CEA9112}"/>
              </a:ext>
            </a:extLst>
          </p:cNvPr>
          <p:cNvCxnSpPr>
            <a:cxnSpLocks/>
          </p:cNvCxnSpPr>
          <p:nvPr userDrawn="1"/>
        </p:nvCxnSpPr>
        <p:spPr>
          <a:xfrm flipH="1">
            <a:off x="914400" y="26517600"/>
            <a:ext cx="2011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8DE5FFB-A54E-D6EE-6255-61E9FBE5C3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46" name="Text Placeholder 44">
            <a:extLst>
              <a:ext uri="{FF2B5EF4-FFF2-40B4-BE49-F238E27FC236}">
                <a16:creationId xmlns:a16="http://schemas.microsoft.com/office/drawing/2014/main" id="{1F8EC4CA-DE24-597B-C4B4-F0F8A4B29C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57" name="Text Placeholder 44">
            <a:extLst>
              <a:ext uri="{FF2B5EF4-FFF2-40B4-BE49-F238E27FC236}">
                <a16:creationId xmlns:a16="http://schemas.microsoft.com/office/drawing/2014/main" id="{0462CBBA-289C-B9AE-7E01-50C6750233E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34056" y="21959434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58" name="Text Placeholder 44">
            <a:extLst>
              <a:ext uri="{FF2B5EF4-FFF2-40B4-BE49-F238E27FC236}">
                <a16:creationId xmlns:a16="http://schemas.microsoft.com/office/drawing/2014/main" id="{0631E86C-31C6-85BB-B20A-C05F42867E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4056" y="22508074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59" name="Text Placeholder 44">
            <a:extLst>
              <a:ext uri="{FF2B5EF4-FFF2-40B4-BE49-F238E27FC236}">
                <a16:creationId xmlns:a16="http://schemas.microsoft.com/office/drawing/2014/main" id="{148BE1EB-E276-3473-5C58-182FFFF11D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1744" y="21947705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0" name="Text Placeholder 44">
            <a:extLst>
              <a:ext uri="{FF2B5EF4-FFF2-40B4-BE49-F238E27FC236}">
                <a16:creationId xmlns:a16="http://schemas.microsoft.com/office/drawing/2014/main" id="{A739C670-2B39-549A-CB46-38FD2E80CF8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1744" y="22517397"/>
            <a:ext cx="9829800" cy="363004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61" name="Text Placeholder 44">
            <a:extLst>
              <a:ext uri="{FF2B5EF4-FFF2-40B4-BE49-F238E27FC236}">
                <a16:creationId xmlns:a16="http://schemas.microsoft.com/office/drawing/2014/main" id="{1BBF0F94-FE9E-CECA-4672-BFED31E084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399" y="26911217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2" name="Text Placeholder 44">
            <a:extLst>
              <a:ext uri="{FF2B5EF4-FFF2-40B4-BE49-F238E27FC236}">
                <a16:creationId xmlns:a16="http://schemas.microsoft.com/office/drawing/2014/main" id="{7107BAE5-6492-19B2-E873-33FA18CE19E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399" y="27459857"/>
            <a:ext cx="9829800" cy="274261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63" name="Text Placeholder 44">
            <a:extLst>
              <a:ext uri="{FF2B5EF4-FFF2-40B4-BE49-F238E27FC236}">
                <a16:creationId xmlns:a16="http://schemas.microsoft.com/office/drawing/2014/main" id="{4DC7E071-391E-137E-65D3-BF4CD66BDA3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1234056" y="26911217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124C656A-A720-ADCF-972D-727BF93798E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234738" y="27459276"/>
            <a:ext cx="9829800" cy="274320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1554480" indent="-457200">
              <a:buFont typeface="+mj-lt"/>
              <a:buAutoNum type="arabicPeriod"/>
              <a:defRPr/>
            </a:lvl2pPr>
            <a:lvl3pPr marL="2651760" indent="-457200">
              <a:buFont typeface="+mj-lt"/>
              <a:buAutoNum type="arabicPeriod"/>
              <a:defRPr/>
            </a:lvl3pPr>
            <a:lvl4pPr marL="3749040" indent="-457200">
              <a:buFont typeface="+mj-lt"/>
              <a:buAutoNum type="arabicPeriod"/>
              <a:defRPr/>
            </a:lvl4pPr>
            <a:lvl5pPr marL="4846320" indent="-457200">
              <a:buFont typeface="+mj-lt"/>
              <a:buAutoNum type="arabicPeriod"/>
              <a:defRPr/>
            </a:lvl5pPr>
          </a:lstStyle>
          <a:p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</a:p>
        </p:txBody>
      </p:sp>
      <p:sp>
        <p:nvSpPr>
          <p:cNvPr id="67" name="Text Placeholder 44">
            <a:extLst>
              <a:ext uri="{FF2B5EF4-FFF2-40B4-BE49-F238E27FC236}">
                <a16:creationId xmlns:a16="http://schemas.microsoft.com/office/drawing/2014/main" id="{71526A30-4F3B-0B74-AE52-75E975BCDD9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399" y="8105908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8" name="Text Placeholder 44">
            <a:extLst>
              <a:ext uri="{FF2B5EF4-FFF2-40B4-BE49-F238E27FC236}">
                <a16:creationId xmlns:a16="http://schemas.microsoft.com/office/drawing/2014/main" id="{BA28796F-0352-1A77-C32B-C0D6636C013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399" y="8654548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79" name="Content Placeholder 78">
            <a:extLst>
              <a:ext uri="{FF2B5EF4-FFF2-40B4-BE49-F238E27FC236}">
                <a16:creationId xmlns:a16="http://schemas.microsoft.com/office/drawing/2014/main" id="{8DE75C73-1086-C29C-0B86-244387150A70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11234056" y="5131050"/>
            <a:ext cx="9829800" cy="5486400"/>
          </a:xfrm>
          <a:solidFill>
            <a:schemeClr val="bg2"/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81" name="Text Placeholder 80">
            <a:extLst>
              <a:ext uri="{FF2B5EF4-FFF2-40B4-BE49-F238E27FC236}">
                <a16:creationId xmlns:a16="http://schemas.microsoft.com/office/drawing/2014/main" id="{88A5337B-644D-DB98-5C80-A9710CF747C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234056" y="10778268"/>
            <a:ext cx="2286000" cy="318198"/>
          </a:xfrm>
        </p:spPr>
        <p:txBody>
          <a:bodyPr>
            <a:normAutofit/>
          </a:bodyPr>
          <a:lstStyle>
            <a:lvl1pPr>
              <a:defRPr lang="en-US" sz="1700" i="1" kern="12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marL="0" indent="0">
              <a:buNone/>
            </a:pPr>
            <a:r>
              <a:rPr lang="en-US" dirty="0"/>
              <a:t>Caption for Image</a:t>
            </a:r>
          </a:p>
        </p:txBody>
      </p:sp>
      <p:sp>
        <p:nvSpPr>
          <p:cNvPr id="5" name="Text Placeholder 44">
            <a:extLst>
              <a:ext uri="{FF2B5EF4-FFF2-40B4-BE49-F238E27FC236}">
                <a16:creationId xmlns:a16="http://schemas.microsoft.com/office/drawing/2014/main" id="{7450AB93-85EC-F8A6-3E36-0B8B4D5D6B4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399" y="12090832"/>
            <a:ext cx="9829800" cy="548640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6" name="Text Placeholder 44">
            <a:extLst>
              <a:ext uri="{FF2B5EF4-FFF2-40B4-BE49-F238E27FC236}">
                <a16:creationId xmlns:a16="http://schemas.microsoft.com/office/drawing/2014/main" id="{C45BAD89-13B6-CE75-ED2E-1D31077623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12639472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7" name="Text Placeholder 69">
            <a:extLst>
              <a:ext uri="{FF2B5EF4-FFF2-40B4-BE49-F238E27FC236}">
                <a16:creationId xmlns:a16="http://schemas.microsoft.com/office/drawing/2014/main" id="{A9F84BC2-7EE5-1E46-C7AF-4B52FE543E17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4400" y="15617808"/>
            <a:ext cx="9829800" cy="4572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8" name="Text Placeholder 44">
            <a:extLst>
              <a:ext uri="{FF2B5EF4-FFF2-40B4-BE49-F238E27FC236}">
                <a16:creationId xmlns:a16="http://schemas.microsoft.com/office/drawing/2014/main" id="{DDFD87C9-02B7-B1CC-AD68-CB205719EF7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4399" y="16075008"/>
            <a:ext cx="9829800" cy="18288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9" name="Text Placeholder 69">
            <a:extLst>
              <a:ext uri="{FF2B5EF4-FFF2-40B4-BE49-F238E27FC236}">
                <a16:creationId xmlns:a16="http://schemas.microsoft.com/office/drawing/2014/main" id="{5366A2D4-76DA-EDBF-363E-7316C29CBDF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18241475"/>
            <a:ext cx="9829800" cy="457200"/>
          </a:xfrm>
        </p:spPr>
        <p:txBody>
          <a:bodyPr>
            <a:noAutofit/>
          </a:bodyPr>
          <a:lstStyle>
            <a:lvl1pPr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10" name="Text Placeholder 44">
            <a:extLst>
              <a:ext uri="{FF2B5EF4-FFF2-40B4-BE49-F238E27FC236}">
                <a16:creationId xmlns:a16="http://schemas.microsoft.com/office/drawing/2014/main" id="{373F55DB-EB26-E006-32A4-E3486357110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4399" y="18698675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9A968BB-965B-8F05-2729-FAE658898AE8}"/>
              </a:ext>
            </a:extLst>
          </p:cNvPr>
          <p:cNvCxnSpPr>
            <a:cxnSpLocks/>
          </p:cNvCxnSpPr>
          <p:nvPr userDrawn="1"/>
        </p:nvCxnSpPr>
        <p:spPr>
          <a:xfrm flipH="1">
            <a:off x="914400" y="11658600"/>
            <a:ext cx="2011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" name="Title 1">
            <a:extLst>
              <a:ext uri="{FF2B5EF4-FFF2-40B4-BE49-F238E27FC236}">
                <a16:creationId xmlns:a16="http://schemas.microsoft.com/office/drawing/2014/main" id="{B8ECEED2-E493-0A7D-4585-F5C0A88A6A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0" y="751840"/>
            <a:ext cx="17373600" cy="12801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056103AE-DB88-4E0A-1480-510E0C56883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2057400"/>
            <a:ext cx="17373593" cy="685800"/>
          </a:xfrm>
        </p:spPr>
        <p:txBody>
          <a:bodyPr>
            <a:noAutofit/>
          </a:bodyPr>
          <a:lstStyle>
            <a:lvl1pPr>
              <a:defRPr sz="4400" i="1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for Academic Research (24” x 36”)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95A5690F-C764-7C8D-D959-E30E6B6DFCE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657599" y="2743200"/>
            <a:ext cx="17373593" cy="548640"/>
          </a:xfrm>
        </p:spPr>
        <p:txBody>
          <a:bodyPr>
            <a:noAutofit/>
          </a:bodyPr>
          <a:lstStyle>
            <a:lvl1pPr>
              <a:defRPr sz="3200" i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pic>
        <p:nvPicPr>
          <p:cNvPr id="13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4E19CB44-6C15-AEF5-DE00-118F963D15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AD192E06-CF29-3DD2-F6F5-88C6F4C49E6B}"/>
              </a:ext>
            </a:extLst>
          </p:cNvPr>
          <p:cNvSpPr txBox="1">
            <a:spLocks/>
          </p:cNvSpPr>
          <p:nvPr userDrawn="1"/>
        </p:nvSpPr>
        <p:spPr>
          <a:xfrm>
            <a:off x="4297150" y="31872624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14" name="Picture 13" descr="Rollins Established 1885 Logo Wordmark&#10;">
            <a:extLst>
              <a:ext uri="{FF2B5EF4-FFF2-40B4-BE49-F238E27FC236}">
                <a16:creationId xmlns:a16="http://schemas.microsoft.com/office/drawing/2014/main" id="{57F25781-DA3C-BB19-CE3C-C75F4E84F6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31185295"/>
            <a:ext cx="2971800" cy="1246129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A9F2E2C-2288-8CB5-3F87-E53C5B7808BC}"/>
              </a:ext>
            </a:extLst>
          </p:cNvPr>
          <p:cNvCxnSpPr>
            <a:cxnSpLocks/>
          </p:cNvCxnSpPr>
          <p:nvPr userDrawn="1"/>
        </p:nvCxnSpPr>
        <p:spPr>
          <a:xfrm>
            <a:off x="3878050" y="31634188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Text Placeholder 90">
            <a:extLst>
              <a:ext uri="{FF2B5EF4-FFF2-40B4-BE49-F238E27FC236}">
                <a16:creationId xmlns:a16="http://schemas.microsoft.com/office/drawing/2014/main" id="{7C4A8296-2896-4FA5-1369-4CD98B315EBB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31561474"/>
            <a:ext cx="7315200" cy="5969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</p:spTree>
    <p:extLst>
      <p:ext uri="{BB962C8B-B14F-4D97-AF65-F5344CB8AC3E}">
        <p14:creationId xmlns:p14="http://schemas.microsoft.com/office/powerpoint/2010/main" val="31935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6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D37AE66A-9774-A2D4-7D7B-8F4E8F57E1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A6A3056F-BA0F-C588-7B7D-C7ADC1D249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0" y="751840"/>
            <a:ext cx="17373600" cy="128016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2C7EB9E-5A23-EFE0-197A-21336B56B09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2057400"/>
            <a:ext cx="17373593" cy="6858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4400" i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for Academic Research (24” x 36”)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165473D1-DA5D-9299-C90C-AF15B8708A4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657599" y="2743200"/>
            <a:ext cx="17373593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F4ECEE7E-17B0-81A1-F532-8649EDE48626}"/>
              </a:ext>
            </a:extLst>
          </p:cNvPr>
          <p:cNvSpPr txBox="1">
            <a:spLocks/>
          </p:cNvSpPr>
          <p:nvPr userDrawn="1"/>
        </p:nvSpPr>
        <p:spPr>
          <a:xfrm>
            <a:off x="4297150" y="31872624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3" name="Picture 2" descr="Rollins Established 1885 Logo Wordmark&#10;">
            <a:extLst>
              <a:ext uri="{FF2B5EF4-FFF2-40B4-BE49-F238E27FC236}">
                <a16:creationId xmlns:a16="http://schemas.microsoft.com/office/drawing/2014/main" id="{5FAC692F-08B0-8805-ABA4-54D36BD4DA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31185295"/>
            <a:ext cx="2971800" cy="124612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289A9DC-447B-0E5B-C286-0AED2BB4A891}"/>
              </a:ext>
            </a:extLst>
          </p:cNvPr>
          <p:cNvCxnSpPr>
            <a:cxnSpLocks/>
          </p:cNvCxnSpPr>
          <p:nvPr userDrawn="1"/>
        </p:nvCxnSpPr>
        <p:spPr>
          <a:xfrm>
            <a:off x="3878050" y="31634188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Text Placeholder 90">
            <a:extLst>
              <a:ext uri="{FF2B5EF4-FFF2-40B4-BE49-F238E27FC236}">
                <a16:creationId xmlns:a16="http://schemas.microsoft.com/office/drawing/2014/main" id="{64AAC014-FC5A-3354-BF20-52B7590E988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31561474"/>
            <a:ext cx="7315200" cy="5969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9CC3B7-138B-5E81-D489-A9FA568903FC}"/>
              </a:ext>
            </a:extLst>
          </p:cNvPr>
          <p:cNvCxnSpPr>
            <a:cxnSpLocks/>
          </p:cNvCxnSpPr>
          <p:nvPr userDrawn="1"/>
        </p:nvCxnSpPr>
        <p:spPr>
          <a:xfrm>
            <a:off x="10972800" y="4572000"/>
            <a:ext cx="0" cy="25603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 Placeholder 44">
            <a:extLst>
              <a:ext uri="{FF2B5EF4-FFF2-40B4-BE49-F238E27FC236}">
                <a16:creationId xmlns:a16="http://schemas.microsoft.com/office/drawing/2014/main" id="{56543AEF-203F-6C7A-4236-DEB1B2757D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8" name="Text Placeholder 44">
            <a:extLst>
              <a:ext uri="{FF2B5EF4-FFF2-40B4-BE49-F238E27FC236}">
                <a16:creationId xmlns:a16="http://schemas.microsoft.com/office/drawing/2014/main" id="{D0CCECB2-0756-6182-5E7A-7338A003096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9" name="Text Placeholder 44">
            <a:extLst>
              <a:ext uri="{FF2B5EF4-FFF2-40B4-BE49-F238E27FC236}">
                <a16:creationId xmlns:a16="http://schemas.microsoft.com/office/drawing/2014/main" id="{03146698-61BD-6541-447D-73209238AE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399" y="127951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0" name="Text Placeholder 44">
            <a:extLst>
              <a:ext uri="{FF2B5EF4-FFF2-40B4-BE49-F238E27FC236}">
                <a16:creationId xmlns:a16="http://schemas.microsoft.com/office/drawing/2014/main" id="{09890BD4-03DE-CE2C-134B-9E4437AD2F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13343740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11" name="Text Placeholder 44">
            <a:extLst>
              <a:ext uri="{FF2B5EF4-FFF2-40B4-BE49-F238E27FC236}">
                <a16:creationId xmlns:a16="http://schemas.microsoft.com/office/drawing/2014/main" id="{8E483DE0-D37E-11A1-1BA0-C1ED33B0D45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34056" y="17504501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6" name="Text Placeholder 44">
            <a:extLst>
              <a:ext uri="{FF2B5EF4-FFF2-40B4-BE49-F238E27FC236}">
                <a16:creationId xmlns:a16="http://schemas.microsoft.com/office/drawing/2014/main" id="{86F8E0A1-367C-59EF-BB87-2803B237482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4056" y="18053141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474D082B-D281-35E0-38D8-415881AEB9D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399" y="22591244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8" name="Text Placeholder 44">
            <a:extLst>
              <a:ext uri="{FF2B5EF4-FFF2-40B4-BE49-F238E27FC236}">
                <a16:creationId xmlns:a16="http://schemas.microsoft.com/office/drawing/2014/main" id="{C3A72B09-7C97-7A54-650B-D823C83041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399" y="23160936"/>
            <a:ext cx="9829800" cy="7032551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19" name="Text Placeholder 44">
            <a:extLst>
              <a:ext uri="{FF2B5EF4-FFF2-40B4-BE49-F238E27FC236}">
                <a16:creationId xmlns:a16="http://schemas.microsoft.com/office/drawing/2014/main" id="{7ED6276E-4D74-71FD-7FDF-46D32EC0A98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1234056" y="22174485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1" name="Text Placeholder 44">
            <a:extLst>
              <a:ext uri="{FF2B5EF4-FFF2-40B4-BE49-F238E27FC236}">
                <a16:creationId xmlns:a16="http://schemas.microsoft.com/office/drawing/2014/main" id="{BCCC52AC-8AC8-229D-ABBC-DDD38A997A9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1234056" y="22723125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A675706A-144E-C00C-F2B7-0705AE02980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1234056" y="26911217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3" name="Text Placeholder 65">
            <a:extLst>
              <a:ext uri="{FF2B5EF4-FFF2-40B4-BE49-F238E27FC236}">
                <a16:creationId xmlns:a16="http://schemas.microsoft.com/office/drawing/2014/main" id="{21CC9010-A01C-8493-8F0C-834673153A0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234738" y="27459276"/>
            <a:ext cx="9829800" cy="2743200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+mj-lt"/>
              <a:buAutoNum type="arabicPeriod"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 marL="1554480" indent="-457200">
              <a:buFont typeface="+mj-lt"/>
              <a:buAutoNum type="arabicPeriod"/>
              <a:defRPr/>
            </a:lvl2pPr>
            <a:lvl3pPr marL="2651760" indent="-457200">
              <a:buFont typeface="+mj-lt"/>
              <a:buAutoNum type="arabicPeriod"/>
              <a:defRPr/>
            </a:lvl3pPr>
            <a:lvl4pPr marL="3749040" indent="-457200">
              <a:buFont typeface="+mj-lt"/>
              <a:buAutoNum type="arabicPeriod"/>
              <a:defRPr/>
            </a:lvl4pPr>
            <a:lvl5pPr marL="4846320" indent="-457200">
              <a:buFont typeface="+mj-lt"/>
              <a:buAutoNum type="arabicPeriod"/>
              <a:defRPr/>
            </a:lvl5pPr>
          </a:lstStyle>
          <a:p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6B7C035A-FE39-923B-E5A3-51012ED92B0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1201400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5" name="Text Placeholder 44">
            <a:extLst>
              <a:ext uri="{FF2B5EF4-FFF2-40B4-BE49-F238E27FC236}">
                <a16:creationId xmlns:a16="http://schemas.microsoft.com/office/drawing/2014/main" id="{E1F1EDCD-52C8-37A8-F084-2141A3CC4BA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1201400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26" name="Text Placeholder 69">
            <a:extLst>
              <a:ext uri="{FF2B5EF4-FFF2-40B4-BE49-F238E27FC236}">
                <a16:creationId xmlns:a16="http://schemas.microsoft.com/office/drawing/2014/main" id="{FF9808D8-9F13-D7BB-E7B2-D2554CD44A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4400" y="16322076"/>
            <a:ext cx="9829800" cy="457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7" name="Text Placeholder 44">
            <a:extLst>
              <a:ext uri="{FF2B5EF4-FFF2-40B4-BE49-F238E27FC236}">
                <a16:creationId xmlns:a16="http://schemas.microsoft.com/office/drawing/2014/main" id="{7C101013-8ED9-62F5-EB70-3F97C01FE5C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4399" y="16779276"/>
            <a:ext cx="9829800" cy="18288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28" name="Text Placeholder 69">
            <a:extLst>
              <a:ext uri="{FF2B5EF4-FFF2-40B4-BE49-F238E27FC236}">
                <a16:creationId xmlns:a16="http://schemas.microsoft.com/office/drawing/2014/main" id="{0C40E51B-FA38-49B8-DC40-24F64D6BC35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18891540"/>
            <a:ext cx="9829800" cy="457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D783D98E-2557-C515-B860-E698EE2CBB9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4399" y="19348740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30" name="Content Placeholder 78">
            <a:extLst>
              <a:ext uri="{FF2B5EF4-FFF2-40B4-BE49-F238E27FC236}">
                <a16:creationId xmlns:a16="http://schemas.microsoft.com/office/drawing/2014/main" id="{27E92193-35ED-EE79-62C8-D46C227BDE9E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914400" y="8188325"/>
            <a:ext cx="7315200" cy="41148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1" name="Text Placeholder 80">
            <a:extLst>
              <a:ext uri="{FF2B5EF4-FFF2-40B4-BE49-F238E27FC236}">
                <a16:creationId xmlns:a16="http://schemas.microsoft.com/office/drawing/2014/main" id="{CFE60781-8007-260D-F5B5-CA4CE7FD7E0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8458200" y="11942281"/>
            <a:ext cx="2286000" cy="31819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lang="en-US" sz="1700" i="1" kern="12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marL="0" indent="0">
              <a:buNone/>
            </a:pPr>
            <a:r>
              <a:rPr lang="en-US" dirty="0"/>
              <a:t>Caption for Image</a:t>
            </a:r>
          </a:p>
        </p:txBody>
      </p:sp>
    </p:spTree>
    <p:extLst>
      <p:ext uri="{BB962C8B-B14F-4D97-AF65-F5344CB8AC3E}">
        <p14:creationId xmlns:p14="http://schemas.microsoft.com/office/powerpoint/2010/main" val="26498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125" descr="A yellow and blue letter r&#10;&#10;Description automatically generated">
            <a:extLst>
              <a:ext uri="{FF2B5EF4-FFF2-40B4-BE49-F238E27FC236}">
                <a16:creationId xmlns:a16="http://schemas.microsoft.com/office/drawing/2014/main" id="{B314A6CF-EE59-EFE6-B66D-8A8B1B933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77650" y="651289"/>
            <a:ext cx="2743200" cy="2743200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E7B1667F-FE91-309A-0D57-87C02621D9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57600" y="751840"/>
            <a:ext cx="17373600" cy="1280160"/>
          </a:xfrm>
        </p:spPr>
        <p:txBody>
          <a:bodyPr/>
          <a:lstStyle>
            <a:lvl1pPr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My Academic Research Poster Title</a:t>
            </a:r>
          </a:p>
        </p:txBody>
      </p:sp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F7C86C16-9A82-542C-5198-A1E2C0690BA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57600" y="2057400"/>
            <a:ext cx="17373593" cy="6858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4400" i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Subtitle for Academic Research (24” x 36”)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9C91A9F-DDFC-D618-9C02-26D35E42A6D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657599" y="2743200"/>
            <a:ext cx="17373593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200" i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Names of Researchers and/or Research Team</a:t>
            </a:r>
          </a:p>
        </p:txBody>
      </p:sp>
      <p:sp>
        <p:nvSpPr>
          <p:cNvPr id="2" name="Text Placeholder 12">
            <a:extLst>
              <a:ext uri="{FF2B5EF4-FFF2-40B4-BE49-F238E27FC236}">
                <a16:creationId xmlns:a16="http://schemas.microsoft.com/office/drawing/2014/main" id="{24D34DA7-3B30-A148-AC86-720770F1BEB1}"/>
              </a:ext>
            </a:extLst>
          </p:cNvPr>
          <p:cNvSpPr txBox="1">
            <a:spLocks/>
          </p:cNvSpPr>
          <p:nvPr userDrawn="1"/>
        </p:nvSpPr>
        <p:spPr>
          <a:xfrm>
            <a:off x="4297150" y="31872624"/>
            <a:ext cx="7315200" cy="609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2926080" rtl="0" eaLnBrk="1" latinLnBrk="0" hangingPunct="1">
              <a:lnSpc>
                <a:spcPct val="100000"/>
              </a:lnSpc>
              <a:spcBef>
                <a:spcPts val="3200"/>
              </a:spcBef>
              <a:buFont typeface="Arial" panose="020B0604020202020204" pitchFamily="34" charset="0"/>
              <a:buNone/>
              <a:defRPr sz="2200" b="1" kern="1200">
                <a:solidFill>
                  <a:schemeClr val="bg1"/>
                </a:solidFill>
                <a:latin typeface="Helvetica" pitchFamily="2" charset="0"/>
                <a:ea typeface="+mn-ea"/>
                <a:cs typeface="+mn-cs"/>
              </a:defRPr>
            </a:lvl1pPr>
            <a:lvl2pPr marL="146304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92608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12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852160" indent="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4672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50976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97280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435840" indent="-731520" algn="l" defTabSz="2926080" rtl="0" eaLnBrk="1" latinLnBrk="0" hangingPunct="1">
              <a:lnSpc>
                <a:spcPct val="90000"/>
              </a:lnSpc>
              <a:spcBef>
                <a:spcPts val="1600"/>
              </a:spcBef>
              <a:buFont typeface="Arial" panose="020B0604020202020204" pitchFamily="34" charset="0"/>
              <a:buChar char="•"/>
              <a:defRPr sz="5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en-US" sz="2800" dirty="0" err="1"/>
              <a:t>rollins.edu</a:t>
            </a:r>
            <a:endParaRPr lang="en-US" sz="2800" dirty="0"/>
          </a:p>
        </p:txBody>
      </p:sp>
      <p:pic>
        <p:nvPicPr>
          <p:cNvPr id="3" name="Picture 2" descr="Rollins Established 1885 Logo Wordmark&#10;">
            <a:extLst>
              <a:ext uri="{FF2B5EF4-FFF2-40B4-BE49-F238E27FC236}">
                <a16:creationId xmlns:a16="http://schemas.microsoft.com/office/drawing/2014/main" id="{7877645B-93DD-6284-5E06-4E75E21FE7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t="27582" b="30451"/>
          <a:stretch/>
        </p:blipFill>
        <p:spPr>
          <a:xfrm>
            <a:off x="706438" y="31185295"/>
            <a:ext cx="2971800" cy="1246129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4B017AE-F197-AA69-0931-6F5527A53062}"/>
              </a:ext>
            </a:extLst>
          </p:cNvPr>
          <p:cNvCxnSpPr>
            <a:cxnSpLocks/>
          </p:cNvCxnSpPr>
          <p:nvPr userDrawn="1"/>
        </p:nvCxnSpPr>
        <p:spPr>
          <a:xfrm>
            <a:off x="3878050" y="31634188"/>
            <a:ext cx="0" cy="64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 Placeholder 90">
            <a:extLst>
              <a:ext uri="{FF2B5EF4-FFF2-40B4-BE49-F238E27FC236}">
                <a16:creationId xmlns:a16="http://schemas.microsoft.com/office/drawing/2014/main" id="{5FBE6B56-EF4D-49C4-CD7F-58A899F8B1A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97150" y="31561474"/>
            <a:ext cx="7315200" cy="596900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solidFill>
                  <a:schemeClr val="bg1"/>
                </a:solidFill>
                <a:latin typeface="Helvetica" pitchFamily="2" charset="0"/>
              </a:defRPr>
            </a:lvl1pPr>
          </a:lstStyle>
          <a:p>
            <a:pPr lvl="0"/>
            <a:r>
              <a:rPr lang="en-US" dirty="0"/>
              <a:t>Academic Department or Office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02B255-57D2-6FAB-EAD6-710E65264FA0}"/>
              </a:ext>
            </a:extLst>
          </p:cNvPr>
          <p:cNvCxnSpPr>
            <a:cxnSpLocks/>
          </p:cNvCxnSpPr>
          <p:nvPr userDrawn="1"/>
        </p:nvCxnSpPr>
        <p:spPr>
          <a:xfrm flipH="1">
            <a:off x="914400" y="26517600"/>
            <a:ext cx="2011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 Placeholder 44">
            <a:extLst>
              <a:ext uri="{FF2B5EF4-FFF2-40B4-BE49-F238E27FC236}">
                <a16:creationId xmlns:a16="http://schemas.microsoft.com/office/drawing/2014/main" id="{378928B9-07C6-7579-E9B8-0EF92C3A72E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399" y="4572000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15" name="Text Placeholder 44">
            <a:extLst>
              <a:ext uri="{FF2B5EF4-FFF2-40B4-BE49-F238E27FC236}">
                <a16:creationId xmlns:a16="http://schemas.microsoft.com/office/drawing/2014/main" id="{8D7CEC28-14EE-860B-0B12-64C7FEA34D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4399" y="5120640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 dolor ac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Nam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Maecenas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lorem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at vitae </a:t>
            </a:r>
            <a:r>
              <a:rPr lang="en-US" dirty="0" err="1"/>
              <a:t>leo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semper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, vitae </a:t>
            </a:r>
            <a:r>
              <a:rPr lang="en-US" dirty="0" err="1"/>
              <a:t>rhoncus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17" name="Text Placeholder 44">
            <a:extLst>
              <a:ext uri="{FF2B5EF4-FFF2-40B4-BE49-F238E27FC236}">
                <a16:creationId xmlns:a16="http://schemas.microsoft.com/office/drawing/2014/main" id="{6D67B522-F7E5-81F9-2C33-AA9E05CDAC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234056" y="21959434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2" name="Text Placeholder 44">
            <a:extLst>
              <a:ext uri="{FF2B5EF4-FFF2-40B4-BE49-F238E27FC236}">
                <a16:creationId xmlns:a16="http://schemas.microsoft.com/office/drawing/2014/main" id="{66BBF5B4-6EA9-761F-DAD4-C64A6B0FA7C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1234056" y="22508074"/>
            <a:ext cx="9829800" cy="36576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</a:p>
        </p:txBody>
      </p:sp>
      <p:sp>
        <p:nvSpPr>
          <p:cNvPr id="23" name="Text Placeholder 44">
            <a:extLst>
              <a:ext uri="{FF2B5EF4-FFF2-40B4-BE49-F238E27FC236}">
                <a16:creationId xmlns:a16="http://schemas.microsoft.com/office/drawing/2014/main" id="{2F779FD1-F141-879B-9A06-DA9F5C4B2A7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1744" y="21947705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4" name="Text Placeholder 44">
            <a:extLst>
              <a:ext uri="{FF2B5EF4-FFF2-40B4-BE49-F238E27FC236}">
                <a16:creationId xmlns:a16="http://schemas.microsoft.com/office/drawing/2014/main" id="{44C9E6AD-83CB-05BD-DB23-95B16489A8B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81744" y="22517397"/>
            <a:ext cx="9829800" cy="3630047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</a:t>
            </a:r>
            <a:r>
              <a:rPr lang="en-US" dirty="0" err="1"/>
              <a:t>Fusce</a:t>
            </a:r>
            <a:r>
              <a:rPr lang="en-US" dirty="0"/>
              <a:t> </a:t>
            </a:r>
            <a:r>
              <a:rPr lang="en-US" dirty="0" err="1"/>
              <a:t>leo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,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nisi et, </a:t>
            </a:r>
            <a:r>
              <a:rPr lang="en-US" dirty="0" err="1"/>
              <a:t>elementum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. In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 porta.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auctor. In sed </a:t>
            </a:r>
            <a:r>
              <a:rPr lang="en-US" dirty="0" err="1"/>
              <a:t>ultricies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. </a:t>
            </a:r>
            <a:r>
              <a:rPr lang="en-US" dirty="0" err="1"/>
              <a:t>Etiam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,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a, porta sem.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</a:t>
            </a:r>
            <a:r>
              <a:rPr lang="en-US" dirty="0" err="1"/>
              <a:t>laoreet</a:t>
            </a:r>
            <a:r>
              <a:rPr lang="en-US" dirty="0"/>
              <a:t> dolor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finibus</a:t>
            </a:r>
            <a:r>
              <a:rPr lang="en-US" dirty="0"/>
              <a:t>. Sed id </a:t>
            </a:r>
            <a:r>
              <a:rPr lang="en-US" dirty="0" err="1"/>
              <a:t>aliquam</a:t>
            </a:r>
            <a:r>
              <a:rPr lang="en-US" dirty="0"/>
              <a:t> lorem.</a:t>
            </a:r>
          </a:p>
        </p:txBody>
      </p:sp>
      <p:sp>
        <p:nvSpPr>
          <p:cNvPr id="25" name="Text Placeholder 44">
            <a:extLst>
              <a:ext uri="{FF2B5EF4-FFF2-40B4-BE49-F238E27FC236}">
                <a16:creationId xmlns:a16="http://schemas.microsoft.com/office/drawing/2014/main" id="{7F7FBD7D-F4A9-F5B3-5033-34BBB95ACB8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14399" y="26911217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6" name="Text Placeholder 44">
            <a:extLst>
              <a:ext uri="{FF2B5EF4-FFF2-40B4-BE49-F238E27FC236}">
                <a16:creationId xmlns:a16="http://schemas.microsoft.com/office/drawing/2014/main" id="{516B88BA-2C3F-A9A7-F60C-5256B791F86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14399" y="27459857"/>
            <a:ext cx="9829800" cy="2742619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Nunc semper ipsum a tempus </a:t>
            </a:r>
            <a:r>
              <a:rPr lang="en-US" dirty="0" err="1"/>
              <a:t>fringilla</a:t>
            </a:r>
            <a:r>
              <a:rPr lang="en-US" dirty="0"/>
              <a:t>. Integer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elementum</a:t>
            </a:r>
            <a:r>
              <a:rPr lang="en-US" dirty="0"/>
              <a:t> ligula. </a:t>
            </a:r>
          </a:p>
        </p:txBody>
      </p:sp>
      <p:sp>
        <p:nvSpPr>
          <p:cNvPr id="27" name="Text Placeholder 44">
            <a:extLst>
              <a:ext uri="{FF2B5EF4-FFF2-40B4-BE49-F238E27FC236}">
                <a16:creationId xmlns:a16="http://schemas.microsoft.com/office/drawing/2014/main" id="{B696B989-0750-73F7-E5DD-70E8EBA6324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1234056" y="26911217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28" name="Text Placeholder 65">
            <a:extLst>
              <a:ext uri="{FF2B5EF4-FFF2-40B4-BE49-F238E27FC236}">
                <a16:creationId xmlns:a16="http://schemas.microsoft.com/office/drawing/2014/main" id="{3A334ADD-7777-5371-0A6B-F64B13A3BF7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1234738" y="27459276"/>
            <a:ext cx="9829800" cy="2743200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+mj-lt"/>
              <a:buAutoNum type="arabicPeriod"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 marL="1554480" indent="-457200">
              <a:buFont typeface="+mj-lt"/>
              <a:buAutoNum type="arabicPeriod"/>
              <a:defRPr/>
            </a:lvl2pPr>
            <a:lvl3pPr marL="2651760" indent="-457200">
              <a:buFont typeface="+mj-lt"/>
              <a:buAutoNum type="arabicPeriod"/>
              <a:defRPr/>
            </a:lvl3pPr>
            <a:lvl4pPr marL="3749040" indent="-457200">
              <a:buFont typeface="+mj-lt"/>
              <a:buAutoNum type="arabicPeriod"/>
              <a:defRPr/>
            </a:lvl4pPr>
            <a:lvl5pPr marL="4846320" indent="-457200">
              <a:buFont typeface="+mj-lt"/>
              <a:buAutoNum type="arabicPeriod"/>
              <a:defRPr/>
            </a:lvl5pPr>
          </a:lstStyle>
          <a:p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eros </a:t>
            </a:r>
            <a:r>
              <a:rPr lang="en-US" dirty="0" err="1"/>
              <a:t>condimentum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in </a:t>
            </a:r>
            <a:r>
              <a:rPr lang="en-US" dirty="0" err="1"/>
              <a:t>felis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. </a:t>
            </a:r>
          </a:p>
        </p:txBody>
      </p:sp>
      <p:sp>
        <p:nvSpPr>
          <p:cNvPr id="29" name="Text Placeholder 44">
            <a:extLst>
              <a:ext uri="{FF2B5EF4-FFF2-40B4-BE49-F238E27FC236}">
                <a16:creationId xmlns:a16="http://schemas.microsoft.com/office/drawing/2014/main" id="{8627657C-D8B9-34C2-8BB7-A971F6B8150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14399" y="8105908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0" name="Text Placeholder 44">
            <a:extLst>
              <a:ext uri="{FF2B5EF4-FFF2-40B4-BE49-F238E27FC236}">
                <a16:creationId xmlns:a16="http://schemas.microsoft.com/office/drawing/2014/main" id="{7C227ABF-C2BF-C61C-C7DD-F3E6E44EDD4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4399" y="8654548"/>
            <a:ext cx="9829800" cy="2671218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31" name="Content Placeholder 78">
            <a:extLst>
              <a:ext uri="{FF2B5EF4-FFF2-40B4-BE49-F238E27FC236}">
                <a16:creationId xmlns:a16="http://schemas.microsoft.com/office/drawing/2014/main" id="{92A053E4-732E-C997-1659-5183430A3480}"/>
              </a:ext>
            </a:extLst>
          </p:cNvPr>
          <p:cNvSpPr>
            <a:spLocks noGrp="1"/>
          </p:cNvSpPr>
          <p:nvPr>
            <p:ph sz="quarter" idx="34" hasCustomPrompt="1"/>
          </p:nvPr>
        </p:nvSpPr>
        <p:spPr>
          <a:xfrm>
            <a:off x="11234056" y="5131050"/>
            <a:ext cx="9829800" cy="5486400"/>
          </a:xfrm>
          <a:solidFill>
            <a:schemeClr val="bg1"/>
          </a:solidFill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800"/>
            </a:lvl1pPr>
          </a:lstStyle>
          <a:p>
            <a:pPr lvl="0"/>
            <a:r>
              <a:rPr lang="en-US" dirty="0"/>
              <a:t>Click icon to add object</a:t>
            </a:r>
          </a:p>
        </p:txBody>
      </p:sp>
      <p:sp>
        <p:nvSpPr>
          <p:cNvPr id="32" name="Text Placeholder 80">
            <a:extLst>
              <a:ext uri="{FF2B5EF4-FFF2-40B4-BE49-F238E27FC236}">
                <a16:creationId xmlns:a16="http://schemas.microsoft.com/office/drawing/2014/main" id="{9B9CE0DE-BA77-8A68-2596-799F9EF8B0B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1234056" y="10778268"/>
            <a:ext cx="2286000" cy="31819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lang="en-US" sz="1700" i="1" kern="1200" dirty="0">
                <a:solidFill>
                  <a:schemeClr val="bg2">
                    <a:lumMod val="25000"/>
                  </a:schemeClr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marL="0" indent="0">
              <a:buNone/>
            </a:pPr>
            <a:r>
              <a:rPr lang="en-US" dirty="0"/>
              <a:t>Caption for Image</a:t>
            </a:r>
          </a:p>
        </p:txBody>
      </p:sp>
      <p:sp>
        <p:nvSpPr>
          <p:cNvPr id="33" name="Text Placeholder 44">
            <a:extLst>
              <a:ext uri="{FF2B5EF4-FFF2-40B4-BE49-F238E27FC236}">
                <a16:creationId xmlns:a16="http://schemas.microsoft.com/office/drawing/2014/main" id="{197592C2-3EBF-2EA6-DC72-0F5EC00927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399" y="12090832"/>
            <a:ext cx="9829800" cy="54864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3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TOPIC HEADER</a:t>
            </a:r>
          </a:p>
        </p:txBody>
      </p:sp>
      <p:sp>
        <p:nvSpPr>
          <p:cNvPr id="34" name="Text Placeholder 44">
            <a:extLst>
              <a:ext uri="{FF2B5EF4-FFF2-40B4-BE49-F238E27FC236}">
                <a16:creationId xmlns:a16="http://schemas.microsoft.com/office/drawing/2014/main" id="{472A2BE4-E41E-C293-B0C4-E7CA33283CE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12639472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 </a:t>
            </a:r>
            <a:r>
              <a:rPr lang="en-US" dirty="0" err="1"/>
              <a:t>Phasellus</a:t>
            </a:r>
            <a:r>
              <a:rPr lang="en-US" dirty="0"/>
              <a:t> fermentum ligula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interdum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tortor</a:t>
            </a:r>
            <a:r>
              <a:rPr lang="en-US" dirty="0"/>
              <a:t>. Maecenas </a:t>
            </a:r>
            <a:r>
              <a:rPr lang="en-US" dirty="0" err="1"/>
              <a:t>accumsan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posuere</a:t>
            </a:r>
            <a:r>
              <a:rPr lang="en-US" dirty="0"/>
              <a:t> </a:t>
            </a:r>
            <a:r>
              <a:rPr lang="en-US" dirty="0" err="1"/>
              <a:t>arcu</a:t>
            </a:r>
            <a:r>
              <a:rPr lang="en-US" dirty="0"/>
              <a:t> maximus </a:t>
            </a:r>
            <a:r>
              <a:rPr lang="en-US" dirty="0" err="1"/>
              <a:t>quis</a:t>
            </a:r>
            <a:r>
              <a:rPr lang="en-US" dirty="0"/>
              <a:t>. Donec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hendrerit</a:t>
            </a:r>
            <a:r>
              <a:rPr lang="en-US" dirty="0"/>
              <a:t> nisi. </a:t>
            </a:r>
            <a:r>
              <a:rPr lang="en-US" dirty="0" err="1"/>
              <a:t>Interdum</a:t>
            </a:r>
            <a:r>
              <a:rPr lang="en-US" dirty="0"/>
              <a:t> et </a:t>
            </a:r>
            <a:r>
              <a:rPr lang="en-US" dirty="0" err="1"/>
              <a:t>malesuada</a:t>
            </a:r>
            <a:r>
              <a:rPr lang="en-US" dirty="0"/>
              <a:t> fames ac ante ipsum </a:t>
            </a:r>
            <a:r>
              <a:rPr lang="en-US" dirty="0" err="1"/>
              <a:t>primis</a:t>
            </a:r>
            <a:r>
              <a:rPr lang="en-US" dirty="0"/>
              <a:t> in </a:t>
            </a:r>
            <a:r>
              <a:rPr lang="en-US" dirty="0" err="1"/>
              <a:t>faucibus</a:t>
            </a:r>
            <a:r>
              <a:rPr lang="en-US" dirty="0"/>
              <a:t>.</a:t>
            </a:r>
          </a:p>
        </p:txBody>
      </p:sp>
      <p:sp>
        <p:nvSpPr>
          <p:cNvPr id="35" name="Text Placeholder 69">
            <a:extLst>
              <a:ext uri="{FF2B5EF4-FFF2-40B4-BE49-F238E27FC236}">
                <a16:creationId xmlns:a16="http://schemas.microsoft.com/office/drawing/2014/main" id="{0AA09DB2-BF89-EF83-B18E-DBD6C0D36E10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14400" y="15617808"/>
            <a:ext cx="9829800" cy="457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6" name="Text Placeholder 44">
            <a:extLst>
              <a:ext uri="{FF2B5EF4-FFF2-40B4-BE49-F238E27FC236}">
                <a16:creationId xmlns:a16="http://schemas.microsoft.com/office/drawing/2014/main" id="{FAF9A57E-18C0-552D-D05E-34409D0A081A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14399" y="16075008"/>
            <a:ext cx="9829800" cy="1828800"/>
          </a:xfrm>
        </p:spPr>
        <p:txBody>
          <a:bodyPr vert="horz" lIns="91440" tIns="45720" rIns="91440" bIns="45720" rtlCol="0">
            <a:normAutofit/>
          </a:bodyPr>
          <a:lstStyle>
            <a:lvl1pPr>
              <a:buClr>
                <a:schemeClr val="accent1"/>
              </a:buClr>
              <a:defRPr lang="en-US" sz="2000" kern="1200" dirty="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sp>
        <p:nvSpPr>
          <p:cNvPr id="37" name="Text Placeholder 69">
            <a:extLst>
              <a:ext uri="{FF2B5EF4-FFF2-40B4-BE49-F238E27FC236}">
                <a16:creationId xmlns:a16="http://schemas.microsoft.com/office/drawing/2014/main" id="{FBDAD52A-6BF9-AB9B-FBC3-02B4855F75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914400" y="18241475"/>
            <a:ext cx="9829800" cy="457200"/>
          </a:xfrm>
        </p:spPr>
        <p:txBody>
          <a:bodyPr>
            <a:noAutofit/>
          </a:bodyPr>
          <a:lstStyle>
            <a:lvl1pPr>
              <a:buClr>
                <a:schemeClr val="accent1"/>
              </a:buClr>
              <a:defRPr sz="2800" b="1">
                <a:solidFill>
                  <a:schemeClr val="tx2"/>
                </a:solidFill>
              </a:defRPr>
            </a:lvl1pPr>
          </a:lstStyle>
          <a:p>
            <a:pPr marL="0" indent="0">
              <a:buNone/>
            </a:pPr>
            <a:r>
              <a:rPr lang="en-US" dirty="0" err="1"/>
              <a:t>SubHeader</a:t>
            </a:r>
            <a:endParaRPr lang="en-US" dirty="0"/>
          </a:p>
        </p:txBody>
      </p:sp>
      <p:sp>
        <p:nvSpPr>
          <p:cNvPr id="38" name="Text Placeholder 44">
            <a:extLst>
              <a:ext uri="{FF2B5EF4-FFF2-40B4-BE49-F238E27FC236}">
                <a16:creationId xmlns:a16="http://schemas.microsoft.com/office/drawing/2014/main" id="{9ECFB800-E0F2-928A-CA67-2BE90DF84CB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914399" y="18698675"/>
            <a:ext cx="9829800" cy="2743200"/>
          </a:xfr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 dirty="0"/>
              <a:t>Maecenas </a:t>
            </a:r>
            <a:r>
              <a:rPr lang="en-US" dirty="0" err="1"/>
              <a:t>venenatis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sollicitudin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 Maecenas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justo</a:t>
            </a:r>
            <a:r>
              <a:rPr lang="en-US" dirty="0"/>
              <a:t>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mattis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Nullam</a:t>
            </a:r>
            <a:r>
              <a:rPr lang="en-US" dirty="0"/>
              <a:t> vel ipsum convallis, </a:t>
            </a:r>
            <a:r>
              <a:rPr lang="en-US" dirty="0" err="1"/>
              <a:t>suscipit</a:t>
            </a:r>
            <a:r>
              <a:rPr lang="en-US" dirty="0"/>
              <a:t> </a:t>
            </a:r>
            <a:r>
              <a:rPr lang="en-US" dirty="0" err="1"/>
              <a:t>augue</a:t>
            </a:r>
            <a:r>
              <a:rPr lang="en-US" dirty="0"/>
              <a:t> vel,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. </a:t>
            </a:r>
          </a:p>
          <a:p>
            <a:pPr lvl="0"/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felis</a:t>
            </a:r>
            <a:r>
              <a:rPr lang="en-US" dirty="0"/>
              <a:t> </a:t>
            </a:r>
            <a:r>
              <a:rPr lang="en-US" dirty="0" err="1"/>
              <a:t>suscipit</a:t>
            </a:r>
            <a:r>
              <a:rPr lang="en-US" dirty="0"/>
              <a:t> pharetra </a:t>
            </a:r>
            <a:r>
              <a:rPr lang="en-US" dirty="0" err="1"/>
              <a:t>iaculis</a:t>
            </a:r>
            <a:r>
              <a:rPr lang="en-US" dirty="0"/>
              <a:t>.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B4F86B7-2945-BA6C-EE81-E9CA60D47538}"/>
              </a:ext>
            </a:extLst>
          </p:cNvPr>
          <p:cNvCxnSpPr>
            <a:cxnSpLocks/>
          </p:cNvCxnSpPr>
          <p:nvPr userDrawn="1"/>
        </p:nvCxnSpPr>
        <p:spPr>
          <a:xfrm flipH="1">
            <a:off x="914400" y="11658600"/>
            <a:ext cx="201168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87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707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48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715181"/>
            <a:ext cx="1737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6629400"/>
            <a:ext cx="18928080" cy="2302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1305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bg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194560" rtl="0" eaLnBrk="1" latinLnBrk="0" hangingPunct="1">
        <a:lnSpc>
          <a:spcPct val="90000"/>
        </a:lnSpc>
        <a:spcBef>
          <a:spcPts val="24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09728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19456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329184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438912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6912" userDrawn="1">
          <p15:clr>
            <a:srgbClr val="F26B43"/>
          </p15:clr>
        </p15:guide>
        <p15:guide id="3" orient="horz" pos="10368" userDrawn="1">
          <p15:clr>
            <a:srgbClr val="F26B43"/>
          </p15:clr>
        </p15:guide>
        <p15:guide id="4" orient="horz" pos="20160" userDrawn="1">
          <p15:clr>
            <a:srgbClr val="F26B43"/>
          </p15:clr>
        </p15:guide>
        <p15:guide id="5" pos="576" userDrawn="1">
          <p15:clr>
            <a:srgbClr val="F26B43"/>
          </p15:clr>
        </p15:guide>
        <p15:guide id="6" pos="13248" userDrawn="1">
          <p15:clr>
            <a:srgbClr val="F26B43"/>
          </p15:clr>
        </p15:guide>
        <p15:guide id="7" orient="horz" pos="2304" userDrawn="1">
          <p15:clr>
            <a:srgbClr val="F26B43"/>
          </p15:clr>
        </p15:guide>
        <p15:guide id="8" orient="horz" pos="19008" userDrawn="1">
          <p15:clr>
            <a:srgbClr val="F26B43"/>
          </p15:clr>
        </p15:guide>
        <p15:guide id="9" orient="horz" pos="20448" userDrawn="1">
          <p15:clr>
            <a:srgbClr val="F26B43"/>
          </p15:clr>
        </p15:guide>
        <p15:guide id="10" orient="horz" pos="196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715181"/>
            <a:ext cx="1737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6629400"/>
            <a:ext cx="18928080" cy="2302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778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accent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194560" rtl="0" eaLnBrk="1" latinLnBrk="0" hangingPunct="1">
        <a:lnSpc>
          <a:spcPct val="90000"/>
        </a:lnSpc>
        <a:spcBef>
          <a:spcPts val="24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09728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19456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329184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438912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6912" userDrawn="1">
          <p15:clr>
            <a:srgbClr val="F26B43"/>
          </p15:clr>
        </p15:guide>
        <p15:guide id="3" orient="horz" pos="10368" userDrawn="1">
          <p15:clr>
            <a:srgbClr val="F26B43"/>
          </p15:clr>
        </p15:guide>
        <p15:guide id="4" orient="horz" pos="20160" userDrawn="1">
          <p15:clr>
            <a:srgbClr val="F26B43"/>
          </p15:clr>
        </p15:guide>
        <p15:guide id="5" pos="576" userDrawn="1">
          <p15:clr>
            <a:srgbClr val="F26B43"/>
          </p15:clr>
        </p15:guide>
        <p15:guide id="6" pos="13248" userDrawn="1">
          <p15:clr>
            <a:srgbClr val="F26B43"/>
          </p15:clr>
        </p15:guide>
        <p15:guide id="7" orient="horz" pos="2304" userDrawn="1">
          <p15:clr>
            <a:srgbClr val="F26B43"/>
          </p15:clr>
        </p15:guide>
        <p15:guide id="8" orient="horz" pos="19008" userDrawn="1">
          <p15:clr>
            <a:srgbClr val="F26B43"/>
          </p15:clr>
        </p15:guide>
        <p15:guide id="9" orient="horz" pos="20448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715181"/>
            <a:ext cx="173736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6629400"/>
            <a:ext cx="18928080" cy="230200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273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8000" b="1" kern="1200">
          <a:solidFill>
            <a:schemeClr val="accent1"/>
          </a:solidFill>
          <a:latin typeface="Helvetica" pitchFamily="2" charset="0"/>
          <a:ea typeface="+mj-ea"/>
          <a:cs typeface="+mj-cs"/>
        </a:defRPr>
      </a:lvl1pPr>
    </p:titleStyle>
    <p:bodyStyle>
      <a:lvl1pPr marL="0" indent="0" algn="l" defTabSz="2194560" rtl="0" eaLnBrk="1" latinLnBrk="0" hangingPunct="1">
        <a:lnSpc>
          <a:spcPct val="90000"/>
        </a:lnSpc>
        <a:spcBef>
          <a:spcPts val="24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109728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219456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329184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4389120" indent="0" algn="l" defTabSz="2194560" rtl="0" eaLnBrk="1" latinLnBrk="0" hangingPunct="1">
        <a:lnSpc>
          <a:spcPct val="90000"/>
        </a:lnSpc>
        <a:spcBef>
          <a:spcPts val="12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6" userDrawn="1">
          <p15:clr>
            <a:srgbClr val="F26B43"/>
          </p15:clr>
        </p15:guide>
        <p15:guide id="2" pos="6912" userDrawn="1">
          <p15:clr>
            <a:srgbClr val="F26B43"/>
          </p15:clr>
        </p15:guide>
        <p15:guide id="3" orient="horz" pos="10368" userDrawn="1">
          <p15:clr>
            <a:srgbClr val="F26B43"/>
          </p15:clr>
        </p15:guide>
        <p15:guide id="4" orient="horz" pos="20160" userDrawn="1">
          <p15:clr>
            <a:srgbClr val="F26B43"/>
          </p15:clr>
        </p15:guide>
        <p15:guide id="5" pos="576" userDrawn="1">
          <p15:clr>
            <a:srgbClr val="F26B43"/>
          </p15:clr>
        </p15:guide>
        <p15:guide id="6" pos="13248" userDrawn="1">
          <p15:clr>
            <a:srgbClr val="F26B43"/>
          </p15:clr>
        </p15:guide>
        <p15:guide id="7" orient="horz" pos="2304" userDrawn="1">
          <p15:clr>
            <a:srgbClr val="F26B43"/>
          </p15:clr>
        </p15:guide>
        <p15:guide id="8" orient="horz" pos="19008" userDrawn="1">
          <p15:clr>
            <a:srgbClr val="F26B43"/>
          </p15:clr>
        </p15:guide>
        <p15:guide id="9" orient="horz" pos="20448" userDrawn="1">
          <p15:clr>
            <a:srgbClr val="F26B43"/>
          </p15:clr>
        </p15:guide>
        <p15:guide id="10" orient="horz" pos="19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76DB8F6-8BCB-D52E-093E-36E0F7E948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BAB4250-9BA2-1207-28F4-D0738CA65A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CFACEC4-0CB2-589E-0547-BC0B619CDF3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0BD403AD-21EB-AA0E-FFCD-9033CBD6D4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6599254-3510-2CD9-BFF5-DC93A1AA0C8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463550E-14EC-BA2B-CBB3-6830AFB48CC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6AFC7872-1672-2569-357B-2F292FD74C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684E91C-D9CB-C81C-938E-E26164F728A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1C961AB-1CD6-3C1D-AFD6-F57947E8EEC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80A4BCEB-B406-404E-E7DE-2762FD65FF8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3589D4B0-7D11-9C13-EC80-26EE2C2326D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A1ECF198-E7AE-BC87-39AF-8642E4D121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ED7E28EB-0AB3-7552-71D2-A5CCF3E495D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C61D4EA-38F1-82E7-295E-5979BD43E03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CBEC92F-E830-1090-73EC-6FE4A5992A5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D7329CD-3407-1BFF-A95F-7F1DFBA276C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632FEFB5-F76C-27EF-2E6A-D3C1835CA2A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B2F3F7F-525D-1054-A71D-636F34EA26E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C8ED8ED3-39F4-6B60-7C73-0D7AABF4A770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AF8C591C-41F5-D092-2095-CD08355C738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470A2EC-1B9B-08E5-C3DA-73745F8D3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579AAB5F-BC2F-3161-81B4-CC44531C82A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AF83F2C8-D81C-D184-02C8-A4CF7C1BF1D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0441957-900B-D47F-8919-974252EE0C8E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0" name="Chart Placeholder 14">
            <a:extLst>
              <a:ext uri="{FF2B5EF4-FFF2-40B4-BE49-F238E27FC236}">
                <a16:creationId xmlns:a16="http://schemas.microsoft.com/office/drawing/2014/main" id="{2F01D294-27EC-DA58-F34A-EE20BF13CA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0963032"/>
              </p:ext>
            </p:extLst>
          </p:nvPr>
        </p:nvGraphicFramePr>
        <p:xfrm>
          <a:off x="11234056" y="8778673"/>
          <a:ext cx="981300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45F6F53-65D3-2B91-4C1A-E003C3A17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602279"/>
              </p:ext>
            </p:extLst>
          </p:nvPr>
        </p:nvGraphicFramePr>
        <p:xfrm>
          <a:off x="11234056" y="14297556"/>
          <a:ext cx="4008091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3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2" name="Chart 4">
            <a:extLst>
              <a:ext uri="{FF2B5EF4-FFF2-40B4-BE49-F238E27FC236}">
                <a16:creationId xmlns:a16="http://schemas.microsoft.com/office/drawing/2014/main" id="{34F80264-0A47-2246-D827-23B185F168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6429308"/>
              </p:ext>
            </p:extLst>
          </p:nvPr>
        </p:nvGraphicFramePr>
        <p:xfrm>
          <a:off x="15695215" y="14297557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4">
            <a:extLst>
              <a:ext uri="{FF2B5EF4-FFF2-40B4-BE49-F238E27FC236}">
                <a16:creationId xmlns:a16="http://schemas.microsoft.com/office/drawing/2014/main" id="{6CDCCD90-533F-8C3B-B3DB-E7DC559C8A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022620"/>
              </p:ext>
            </p:extLst>
          </p:nvPr>
        </p:nvGraphicFramePr>
        <p:xfrm>
          <a:off x="18597673" y="14271617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66917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BE2648A7-C7B0-D575-794E-60E77754A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094B590-BBF1-C441-B082-F14E3ABACFB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3B1A0766-9137-4701-B093-8BD29170980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249B455E-2ABA-2A39-F5EA-28868AFAD95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3D9C4C-6A85-A603-00FF-7B29CFEE5A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3A320D-EF1C-7616-8E96-4B2EA7CD0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092C44F-CBF9-6E66-4D3D-775FF55316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1244BF2-111C-7097-5AAF-28A8C6E469F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7357F91-4918-F57B-A760-5B06EDF732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FCBFB3D-FE4E-C47A-2E52-C3D62F56AFE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F3919765-4EAA-25BA-3BF5-C573D8880B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BFE0F39F-4238-597D-70D3-ADCF5C3AD7B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0095927-FD18-71DF-41A9-6B631D5AFB6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A127B0DA-80F2-571C-22C1-15CF4AF4744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BCE2F221-C6C8-8938-3E7A-91C67BDFA0D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BE9AD02D-910A-DB75-B7A5-6E3ECEC930A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12677819-EB32-067A-06B2-32B1CB76844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E7D12C9F-EE99-1219-E327-ADB166FBFE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C3F14ABA-6A5E-E7E0-014B-884CD5A68C2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E588A93C-80DC-F744-264D-2755E7644F8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98D9F0F9-2820-C95E-9AFB-73FA90BC91A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5A8FCC8-AC5C-6A38-9A87-967B08DFD9D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182D432D-0A83-E500-E1BE-0E2C042C0B72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E26F188C-DD34-2497-0DFD-03926BA8B94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graphicFrame>
        <p:nvGraphicFramePr>
          <p:cNvPr id="30" name="Chart Placeholder 14">
            <a:extLst>
              <a:ext uri="{FF2B5EF4-FFF2-40B4-BE49-F238E27FC236}">
                <a16:creationId xmlns:a16="http://schemas.microsoft.com/office/drawing/2014/main" id="{2F01D294-27EC-DA58-F34A-EE20BF13CADA}"/>
              </a:ext>
            </a:extLst>
          </p:cNvPr>
          <p:cNvGraphicFramePr>
            <a:graphicFrameLocks/>
          </p:cNvGraphicFramePr>
          <p:nvPr/>
        </p:nvGraphicFramePr>
        <p:xfrm>
          <a:off x="11234056" y="8778673"/>
          <a:ext cx="981300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45F6F53-65D3-2B91-4C1A-E003C3A17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501959"/>
              </p:ext>
            </p:extLst>
          </p:nvPr>
        </p:nvGraphicFramePr>
        <p:xfrm>
          <a:off x="11234056" y="14297556"/>
          <a:ext cx="4008091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3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2" name="Chart 4">
            <a:extLst>
              <a:ext uri="{FF2B5EF4-FFF2-40B4-BE49-F238E27FC236}">
                <a16:creationId xmlns:a16="http://schemas.microsoft.com/office/drawing/2014/main" id="{34F80264-0A47-2246-D827-23B185F16869}"/>
              </a:ext>
            </a:extLst>
          </p:cNvPr>
          <p:cNvGraphicFramePr>
            <a:graphicFrameLocks/>
          </p:cNvGraphicFramePr>
          <p:nvPr/>
        </p:nvGraphicFramePr>
        <p:xfrm>
          <a:off x="15695215" y="14297557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4">
            <a:extLst>
              <a:ext uri="{FF2B5EF4-FFF2-40B4-BE49-F238E27FC236}">
                <a16:creationId xmlns:a16="http://schemas.microsoft.com/office/drawing/2014/main" id="{6CDCCD90-533F-8C3B-B3DB-E7DC559C8AEC}"/>
              </a:ext>
            </a:extLst>
          </p:cNvPr>
          <p:cNvGraphicFramePr>
            <a:graphicFrameLocks/>
          </p:cNvGraphicFramePr>
          <p:nvPr/>
        </p:nvGraphicFramePr>
        <p:xfrm>
          <a:off x="18597673" y="14271617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7055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51DFD1-E730-C66B-1B61-F5924C4FC1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CFCB40E-5A0E-BCB5-B4E6-A90DAEA2EE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D2DE5304-A4E5-CA42-7D71-D59D12A81DC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A57D586-D92B-B210-D969-B028C88FC70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B2B10DF-3158-EE1D-F8C7-03A8BF9B160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3864D029-D0F9-1D23-93E1-CEBA9982391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09B9E0EC-891B-F6E9-1F78-D20723F7553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AFA81848-4359-B261-4313-4D0970041CA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F9A1BA62-44EA-C780-209A-FD701BEA4B3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80D4B01-852C-538B-5F89-AA83A9502C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746B7F21-EC7D-C40D-F788-32E13C62CC6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66FF1221-FCC3-687F-68C9-B7A7388D919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62DC9D21-C9B4-933A-40A5-98D8BCB456E1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836A64D5-9B45-97CF-277E-06B73A049E9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0BCD7F5-8F3F-7D17-0B05-3AA2CA7050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056DEF-EF9F-70C9-9929-E49041F24DD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F91EFBEE-A86E-BC68-9E6B-DA0490B05DE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E2581715-78BA-2D3A-2B28-916564F2E6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8D74F04-217E-8640-6089-64E58FEE7BA0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228AC5FE-0197-B91A-C038-68629113D75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56DE768-E5A2-BD8C-08FC-C1A426F8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DD34371C-5A6C-919C-B38E-7FEB41C68EA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C83CFD7-5B15-79BF-78E6-121963156B0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3FC509D8-A853-9F2C-CE1C-E48EDA415D41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0" name="Chart Placeholder 14">
            <a:extLst>
              <a:ext uri="{FF2B5EF4-FFF2-40B4-BE49-F238E27FC236}">
                <a16:creationId xmlns:a16="http://schemas.microsoft.com/office/drawing/2014/main" id="{2F01D294-27EC-DA58-F34A-EE20BF13CAD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349025"/>
              </p:ext>
            </p:extLst>
          </p:nvPr>
        </p:nvGraphicFramePr>
        <p:xfrm>
          <a:off x="11234056" y="12639472"/>
          <a:ext cx="981300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45F6F53-65D3-2B91-4C1A-E003C3A17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15203"/>
              </p:ext>
            </p:extLst>
          </p:nvPr>
        </p:nvGraphicFramePr>
        <p:xfrm>
          <a:off x="11234056" y="18158355"/>
          <a:ext cx="4008091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3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2" name="Chart 4">
            <a:extLst>
              <a:ext uri="{FF2B5EF4-FFF2-40B4-BE49-F238E27FC236}">
                <a16:creationId xmlns:a16="http://schemas.microsoft.com/office/drawing/2014/main" id="{34F80264-0A47-2246-D827-23B185F168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2389"/>
              </p:ext>
            </p:extLst>
          </p:nvPr>
        </p:nvGraphicFramePr>
        <p:xfrm>
          <a:off x="15695215" y="18158356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4">
            <a:extLst>
              <a:ext uri="{FF2B5EF4-FFF2-40B4-BE49-F238E27FC236}">
                <a16:creationId xmlns:a16="http://schemas.microsoft.com/office/drawing/2014/main" id="{6CDCCD90-533F-8C3B-B3DB-E7DC559C8A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9497462"/>
              </p:ext>
            </p:extLst>
          </p:nvPr>
        </p:nvGraphicFramePr>
        <p:xfrm>
          <a:off x="18597673" y="18132416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342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A614141F-A3B8-4CC2-F4BB-3E6072DE1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908912DC-009E-1065-CFFD-8E11B50A747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8886A2A7-59FF-8B55-C490-0F0BE37FF659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5D713E57-AAFB-5504-D001-4B07D64A167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7CDBF61-77AC-7B4E-2A62-C21DA1BFFC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89C7EC5-AFBB-6A2C-2397-3AAD08052DF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CB16337-DDAE-8455-809A-C0A87F36795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C995036B-8F4A-65F4-85E3-F35B89ACD0F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87FA5C04-7C80-BCE4-F11E-F6A3139C30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BD61C1B1-921F-14D5-BA98-DA8771BB753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E6585E35-22E3-CBAE-5251-856922F6315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3284C90B-A151-B956-22CF-7A40C1E46C4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82580015-6EC5-F240-47B0-8D4A607F6A6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5D49BDE0-63B1-7157-B052-ACADB29F5CF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B631E63E-D49A-0903-65DD-CE202586A17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87AFA84E-45A6-FD90-2083-660850289FA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Content Placeholder 48">
            <a:extLst>
              <a:ext uri="{FF2B5EF4-FFF2-40B4-BE49-F238E27FC236}">
                <a16:creationId xmlns:a16="http://schemas.microsoft.com/office/drawing/2014/main" id="{C4FA6BF3-E59D-D487-6041-B3AE17893213}"/>
              </a:ext>
            </a:extLst>
          </p:cNvPr>
          <p:cNvSpPr>
            <a:spLocks noGrp="1"/>
          </p:cNvSpPr>
          <p:nvPr>
            <p:ph sz="quarter" idx="3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A930E7-775D-6A5D-1666-D52579C9423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77701A-DA37-2BF4-ED5B-2458C98140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C9355084-7C9C-BFB3-B4B3-56F9909B7A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C4A285EF-2238-9095-C876-6ED21F1DCA7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79930375-0F14-6533-108E-FC037791E5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460CACB1-A9BF-B9D9-149B-8C89F32D69F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DCE7D86C-6C0F-1966-15E6-C4B161B49B0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0" name="Chart Placeholder 14">
            <a:extLst>
              <a:ext uri="{FF2B5EF4-FFF2-40B4-BE49-F238E27FC236}">
                <a16:creationId xmlns:a16="http://schemas.microsoft.com/office/drawing/2014/main" id="{2F01D294-27EC-DA58-F34A-EE20BF13CADA}"/>
              </a:ext>
            </a:extLst>
          </p:cNvPr>
          <p:cNvGraphicFramePr>
            <a:graphicFrameLocks/>
          </p:cNvGraphicFramePr>
          <p:nvPr/>
        </p:nvGraphicFramePr>
        <p:xfrm>
          <a:off x="11234056" y="12639472"/>
          <a:ext cx="9813008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C45F6F53-65D3-2B91-4C1A-E003C3A17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68552"/>
              </p:ext>
            </p:extLst>
          </p:nvPr>
        </p:nvGraphicFramePr>
        <p:xfrm>
          <a:off x="11234056" y="18158355"/>
          <a:ext cx="4008091" cy="2743201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935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2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8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03">
                <a:tc gridSpan="4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n>
                            <a:noFill/>
                            <a:prstDash val="dash"/>
                          </a:ln>
                          <a:latin typeface="Helvetica" pitchFamily="2" charset="0"/>
                        </a:rPr>
                        <a:t>Chart Title</a:t>
                      </a:r>
                      <a:endParaRPr lang="en-US" sz="1600" b="1" dirty="0">
                        <a:ln>
                          <a:noFill/>
                          <a:prstDash val="dash"/>
                        </a:ln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marL="0" marR="0" marT="0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tx1"/>
                          </a:solidFill>
                          <a:prstDash val="dash"/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89"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7.99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5.77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6.44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281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4.50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9.55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1.12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43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8.00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6.18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5.65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8.21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2.16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3.11*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cap="none" spc="0" dirty="0">
                          <a:ln>
                            <a:noFill/>
                          </a:ln>
                          <a:effectLst/>
                          <a:latin typeface="Helvetica" pitchFamily="2" charset="0"/>
                        </a:rPr>
                        <a:t>7.17</a:t>
                      </a:r>
                      <a:endParaRPr lang="en-US" sz="1200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2" charset="0"/>
                      </a:endParaRPr>
                    </a:p>
                  </a:txBody>
                  <a:tcPr marL="45720" marR="45720" marT="22860" marB="2286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5996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3.00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9.70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10.50</a:t>
                      </a:r>
                    </a:p>
                  </a:txBody>
                  <a:tcPr marL="45720" marR="45720" marT="22860" marB="22860"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2" charset="0"/>
                        </a:rPr>
                        <a:t>4.45</a:t>
                      </a:r>
                    </a:p>
                  </a:txBody>
                  <a:tcPr marL="45720" marR="45720" marT="22860" marB="228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2" name="Chart 4">
            <a:extLst>
              <a:ext uri="{FF2B5EF4-FFF2-40B4-BE49-F238E27FC236}">
                <a16:creationId xmlns:a16="http://schemas.microsoft.com/office/drawing/2014/main" id="{34F80264-0A47-2246-D827-23B185F16869}"/>
              </a:ext>
            </a:extLst>
          </p:cNvPr>
          <p:cNvGraphicFramePr>
            <a:graphicFrameLocks/>
          </p:cNvGraphicFramePr>
          <p:nvPr/>
        </p:nvGraphicFramePr>
        <p:xfrm>
          <a:off x="15695215" y="18158356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Chart 4">
            <a:extLst>
              <a:ext uri="{FF2B5EF4-FFF2-40B4-BE49-F238E27FC236}">
                <a16:creationId xmlns:a16="http://schemas.microsoft.com/office/drawing/2014/main" id="{6CDCCD90-533F-8C3B-B3DB-E7DC559C8AEC}"/>
              </a:ext>
            </a:extLst>
          </p:cNvPr>
          <p:cNvGraphicFramePr>
            <a:graphicFrameLocks/>
          </p:cNvGraphicFramePr>
          <p:nvPr/>
        </p:nvGraphicFramePr>
        <p:xfrm>
          <a:off x="18597673" y="18132416"/>
          <a:ext cx="244938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58695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170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666173"/>
      </p:ext>
    </p:extLst>
  </p:cSld>
  <p:clrMapOvr>
    <a:masterClrMapping/>
  </p:clrMapOvr>
</p:sld>
</file>

<file path=ppt/theme/theme1.xml><?xml version="1.0" encoding="utf-8"?>
<a:theme xmlns:a="http://schemas.openxmlformats.org/drawingml/2006/main" name="Rollins White BG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Rollin Gray BG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Blank">
  <a:themeElements>
    <a:clrScheme name="Rollins College">
      <a:dk1>
        <a:srgbClr val="000000"/>
      </a:dk1>
      <a:lt1>
        <a:srgbClr val="FFFFFF"/>
      </a:lt1>
      <a:dk2>
        <a:srgbClr val="004F86"/>
      </a:dk2>
      <a:lt2>
        <a:srgbClr val="F0F2F5"/>
      </a:lt2>
      <a:accent1>
        <a:srgbClr val="0070B9"/>
      </a:accent1>
      <a:accent2>
        <a:srgbClr val="FACF00"/>
      </a:accent2>
      <a:accent3>
        <a:srgbClr val="9DDDFF"/>
      </a:accent3>
      <a:accent4>
        <a:srgbClr val="00BEA4"/>
      </a:accent4>
      <a:accent5>
        <a:srgbClr val="F05E21"/>
      </a:accent5>
      <a:accent6>
        <a:srgbClr val="CCF0FF"/>
      </a:accent6>
      <a:hlink>
        <a:srgbClr val="004F87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411</TotalTime>
  <Words>116</Words>
  <Application>Microsoft Macintosh PowerPoint</Application>
  <PresentationFormat>Custom</PresentationFormat>
  <Paragraphs>96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Helvetica</vt:lpstr>
      <vt:lpstr>Rollins White BG</vt:lpstr>
      <vt:lpstr>Rollin Gray BG</vt:lpstr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Nieves</dc:creator>
  <cp:lastModifiedBy>Stephanie Nieves</cp:lastModifiedBy>
  <cp:revision>29</cp:revision>
  <dcterms:created xsi:type="dcterms:W3CDTF">2024-03-29T12:14:51Z</dcterms:created>
  <dcterms:modified xsi:type="dcterms:W3CDTF">2024-04-02T16:01:51Z</dcterms:modified>
</cp:coreProperties>
</file>